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4"/>
  </p:sldMasterIdLst>
  <p:notesMasterIdLst>
    <p:notesMasterId r:id="rId18"/>
  </p:notesMasterIdLst>
  <p:sldIdLst>
    <p:sldId id="256" r:id="rId5"/>
    <p:sldId id="270" r:id="rId6"/>
    <p:sldId id="276" r:id="rId7"/>
    <p:sldId id="272" r:id="rId8"/>
    <p:sldId id="269" r:id="rId9"/>
    <p:sldId id="273" r:id="rId10"/>
    <p:sldId id="274" r:id="rId11"/>
    <p:sldId id="277" r:id="rId12"/>
    <p:sldId id="275" r:id="rId13"/>
    <p:sldId id="278" r:id="rId14"/>
    <p:sldId id="280" r:id="rId15"/>
    <p:sldId id="279" r:id="rId16"/>
    <p:sldId id="268"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Montserrat" pitchFamily="2" charset="77"/>
      <p:regular r:id="rId23"/>
      <p:bold r:id="rId24"/>
      <p:italic r:id="rId25"/>
      <p:boldItalic r:id="rId26"/>
    </p:embeddedFont>
    <p:embeddedFont>
      <p:font typeface="Montserrat Medium" pitchFamily="2" charset="77"/>
      <p:regular r:id="rId27"/>
      <p:bold r:id="rId28"/>
      <p:italic r:id="rId29"/>
      <p:boldItalic r:id="rId30"/>
    </p:embeddedFont>
    <p:embeddedFont>
      <p:font typeface="Tahoma" panose="020B0604030504040204" pitchFamily="34" charset="0"/>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4E4A48-A097-0E48-BF42-810A1D0BFB53}" v="34" dt="2019-04-07T01:49:01.316"/>
    <p1510:client id="{B07CD162-FE47-8242-BF51-5FC05ED5C7F1}" v="2926" dt="2019-04-07T15:07:22.3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05"/>
    <p:restoredTop sz="78318"/>
  </p:normalViewPr>
  <p:slideViewPr>
    <p:cSldViewPr snapToGrid="0">
      <p:cViewPr varScale="1">
        <p:scale>
          <a:sx n="109" d="100"/>
          <a:sy n="109" d="100"/>
        </p:scale>
        <p:origin x="1184" y="176"/>
      </p:cViewPr>
      <p:guideLst>
        <p:guide orient="horz" pos="18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terbury, Clair" userId="S::cwaterbury@northeastern.edu::3bef3438-3a8f-432d-b82b-b5db42cf1af7" providerId="AD" clId="Web-{529DEB91-27DD-7031-5C9F-985BF90836C5}"/>
    <pc:docChg chg="modSld">
      <pc:chgData name="Waterbury, Clair" userId="S::cwaterbury@northeastern.edu::3bef3438-3a8f-432d-b82b-b5db42cf1af7" providerId="AD" clId="Web-{529DEB91-27DD-7031-5C9F-985BF90836C5}" dt="2019-04-07T03:16:46.473" v="90" actId="20577"/>
      <pc:docMkLst>
        <pc:docMk/>
      </pc:docMkLst>
      <pc:sldChg chg="modSp">
        <pc:chgData name="Waterbury, Clair" userId="S::cwaterbury@northeastern.edu::3bef3438-3a8f-432d-b82b-b5db42cf1af7" providerId="AD" clId="Web-{529DEB91-27DD-7031-5C9F-985BF90836C5}" dt="2019-04-07T03:16:46.473" v="90" actId="20577"/>
        <pc:sldMkLst>
          <pc:docMk/>
          <pc:sldMk cId="2317324004" sldId="257"/>
        </pc:sldMkLst>
        <pc:spChg chg="mod">
          <ac:chgData name="Waterbury, Clair" userId="S::cwaterbury@northeastern.edu::3bef3438-3a8f-432d-b82b-b5db42cf1af7" providerId="AD" clId="Web-{529DEB91-27DD-7031-5C9F-985BF90836C5}" dt="2019-04-07T02:49:12.517" v="17" actId="20577"/>
          <ac:spMkLst>
            <pc:docMk/>
            <pc:sldMk cId="2317324004" sldId="257"/>
            <ac:spMk id="2" creationId="{809D6ED5-A0E6-6549-8568-D91DACE68189}"/>
          </ac:spMkLst>
        </pc:spChg>
        <pc:spChg chg="mod">
          <ac:chgData name="Waterbury, Clair" userId="S::cwaterbury@northeastern.edu::3bef3438-3a8f-432d-b82b-b5db42cf1af7" providerId="AD" clId="Web-{529DEB91-27DD-7031-5C9F-985BF90836C5}" dt="2019-04-07T03:16:46.473" v="90" actId="20577"/>
          <ac:spMkLst>
            <pc:docMk/>
            <pc:sldMk cId="2317324004" sldId="257"/>
            <ac:spMk id="4" creationId="{18019452-789E-7F41-A3CD-84A2DBC33B87}"/>
          </ac:spMkLst>
        </pc:spChg>
      </pc:sldChg>
    </pc:docChg>
  </pc:docChgLst>
  <pc:docChgLst>
    <pc:chgData name="Waterbury, Clair" userId="3bef3438-3a8f-432d-b82b-b5db42cf1af7" providerId="ADAL" clId="{B07CD162-FE47-8242-BF51-5FC05ED5C7F1}"/>
    <pc:docChg chg="undo custSel addSld delSld modSld sldOrd modMainMaster">
      <pc:chgData name="Waterbury, Clair" userId="3bef3438-3a8f-432d-b82b-b5db42cf1af7" providerId="ADAL" clId="{B07CD162-FE47-8242-BF51-5FC05ED5C7F1}" dt="2019-04-07T15:07:22.379" v="2917"/>
      <pc:docMkLst>
        <pc:docMk/>
      </pc:docMkLst>
      <pc:sldChg chg="modSp del">
        <pc:chgData name="Waterbury, Clair" userId="3bef3438-3a8f-432d-b82b-b5db42cf1af7" providerId="ADAL" clId="{B07CD162-FE47-8242-BF51-5FC05ED5C7F1}" dt="2019-04-07T03:57:16.588" v="409" actId="2696"/>
        <pc:sldMkLst>
          <pc:docMk/>
          <pc:sldMk cId="2317324004" sldId="257"/>
        </pc:sldMkLst>
        <pc:spChg chg="mod">
          <ac:chgData name="Waterbury, Clair" userId="3bef3438-3a8f-432d-b82b-b5db42cf1af7" providerId="ADAL" clId="{B07CD162-FE47-8242-BF51-5FC05ED5C7F1}" dt="2019-04-07T03:22:03.242" v="205" actId="20577"/>
          <ac:spMkLst>
            <pc:docMk/>
            <pc:sldMk cId="2317324004" sldId="257"/>
            <ac:spMk id="4" creationId="{18019452-789E-7F41-A3CD-84A2DBC33B87}"/>
          </ac:spMkLst>
        </pc:spChg>
      </pc:sldChg>
      <pc:sldChg chg="del">
        <pc:chgData name="Waterbury, Clair" userId="3bef3438-3a8f-432d-b82b-b5db42cf1af7" providerId="ADAL" clId="{B07CD162-FE47-8242-BF51-5FC05ED5C7F1}" dt="2019-04-07T04:08:28.795" v="707" actId="2696"/>
        <pc:sldMkLst>
          <pc:docMk/>
          <pc:sldMk cId="911397513" sldId="258"/>
        </pc:sldMkLst>
      </pc:sldChg>
      <pc:sldChg chg="del">
        <pc:chgData name="Waterbury, Clair" userId="3bef3438-3a8f-432d-b82b-b5db42cf1af7" providerId="ADAL" clId="{B07CD162-FE47-8242-BF51-5FC05ED5C7F1}" dt="2019-04-07T04:08:28.818" v="708" actId="2696"/>
        <pc:sldMkLst>
          <pc:docMk/>
          <pc:sldMk cId="1873886346" sldId="259"/>
        </pc:sldMkLst>
      </pc:sldChg>
      <pc:sldChg chg="del">
        <pc:chgData name="Waterbury, Clair" userId="3bef3438-3a8f-432d-b82b-b5db42cf1af7" providerId="ADAL" clId="{B07CD162-FE47-8242-BF51-5FC05ED5C7F1}" dt="2019-04-07T04:08:28.837" v="709" actId="2696"/>
        <pc:sldMkLst>
          <pc:docMk/>
          <pc:sldMk cId="1501981178" sldId="260"/>
        </pc:sldMkLst>
      </pc:sldChg>
      <pc:sldChg chg="del">
        <pc:chgData name="Waterbury, Clair" userId="3bef3438-3a8f-432d-b82b-b5db42cf1af7" providerId="ADAL" clId="{B07CD162-FE47-8242-BF51-5FC05ED5C7F1}" dt="2019-04-07T04:08:28.967" v="710" actId="2696"/>
        <pc:sldMkLst>
          <pc:docMk/>
          <pc:sldMk cId="138617317" sldId="261"/>
        </pc:sldMkLst>
      </pc:sldChg>
      <pc:sldChg chg="del">
        <pc:chgData name="Waterbury, Clair" userId="3bef3438-3a8f-432d-b82b-b5db42cf1af7" providerId="ADAL" clId="{B07CD162-FE47-8242-BF51-5FC05ED5C7F1}" dt="2019-04-07T04:08:28.988" v="711" actId="2696"/>
        <pc:sldMkLst>
          <pc:docMk/>
          <pc:sldMk cId="258851210" sldId="262"/>
        </pc:sldMkLst>
      </pc:sldChg>
      <pc:sldChg chg="del">
        <pc:chgData name="Waterbury, Clair" userId="3bef3438-3a8f-432d-b82b-b5db42cf1af7" providerId="ADAL" clId="{B07CD162-FE47-8242-BF51-5FC05ED5C7F1}" dt="2019-04-07T04:08:29.050" v="712" actId="2696"/>
        <pc:sldMkLst>
          <pc:docMk/>
          <pc:sldMk cId="1414044716" sldId="264"/>
        </pc:sldMkLst>
      </pc:sldChg>
      <pc:sldChg chg="del">
        <pc:chgData name="Waterbury, Clair" userId="3bef3438-3a8f-432d-b82b-b5db42cf1af7" providerId="ADAL" clId="{B07CD162-FE47-8242-BF51-5FC05ED5C7F1}" dt="2019-04-07T04:08:29.067" v="713" actId="2696"/>
        <pc:sldMkLst>
          <pc:docMk/>
          <pc:sldMk cId="2350327805" sldId="265"/>
        </pc:sldMkLst>
      </pc:sldChg>
      <pc:sldChg chg="del">
        <pc:chgData name="Waterbury, Clair" userId="3bef3438-3a8f-432d-b82b-b5db42cf1af7" providerId="ADAL" clId="{B07CD162-FE47-8242-BF51-5FC05ED5C7F1}" dt="2019-04-07T04:08:29.102" v="714" actId="2696"/>
        <pc:sldMkLst>
          <pc:docMk/>
          <pc:sldMk cId="1340963096" sldId="266"/>
        </pc:sldMkLst>
      </pc:sldChg>
      <pc:sldChg chg="addSp delSp modSp ord modNotesTx">
        <pc:chgData name="Waterbury, Clair" userId="3bef3438-3a8f-432d-b82b-b5db42cf1af7" providerId="ADAL" clId="{B07CD162-FE47-8242-BF51-5FC05ED5C7F1}" dt="2019-04-07T05:44:40.743" v="2900"/>
        <pc:sldMkLst>
          <pc:docMk/>
          <pc:sldMk cId="3562532977" sldId="269"/>
        </pc:sldMkLst>
        <pc:spChg chg="mod">
          <ac:chgData name="Waterbury, Clair" userId="3bef3438-3a8f-432d-b82b-b5db42cf1af7" providerId="ADAL" clId="{B07CD162-FE47-8242-BF51-5FC05ED5C7F1}" dt="2019-04-07T04:12:48.076" v="728" actId="20577"/>
          <ac:spMkLst>
            <pc:docMk/>
            <pc:sldMk cId="3562532977" sldId="269"/>
            <ac:spMk id="2" creationId="{3526A5E9-D699-E64D-8922-163C54C1C521}"/>
          </ac:spMkLst>
        </pc:spChg>
        <pc:spChg chg="del mod">
          <ac:chgData name="Waterbury, Clair" userId="3bef3438-3a8f-432d-b82b-b5db42cf1af7" providerId="ADAL" clId="{B07CD162-FE47-8242-BF51-5FC05ED5C7F1}" dt="2019-04-07T04:15:52.720" v="992" actId="478"/>
          <ac:spMkLst>
            <pc:docMk/>
            <pc:sldMk cId="3562532977" sldId="269"/>
            <ac:spMk id="5" creationId="{A9796CE2-8C98-4BF4-84EB-39AAEE917654}"/>
          </ac:spMkLst>
        </pc:spChg>
        <pc:spChg chg="mod">
          <ac:chgData name="Waterbury, Clair" userId="3bef3438-3a8f-432d-b82b-b5db42cf1af7" providerId="ADAL" clId="{B07CD162-FE47-8242-BF51-5FC05ED5C7F1}" dt="2019-04-07T04:19:28.825" v="1131" actId="113"/>
          <ac:spMkLst>
            <pc:docMk/>
            <pc:sldMk cId="3562532977" sldId="269"/>
            <ac:spMk id="8" creationId="{1CD2020B-EEA9-D241-894B-971DDDB8C534}"/>
          </ac:spMkLst>
        </pc:spChg>
        <pc:spChg chg="mod">
          <ac:chgData name="Waterbury, Clair" userId="3bef3438-3a8f-432d-b82b-b5db42cf1af7" providerId="ADAL" clId="{B07CD162-FE47-8242-BF51-5FC05ED5C7F1}" dt="2019-04-07T04:19:36.356" v="1133" actId="113"/>
          <ac:spMkLst>
            <pc:docMk/>
            <pc:sldMk cId="3562532977" sldId="269"/>
            <ac:spMk id="12" creationId="{113FE701-EE17-5D4C-9BD2-B4CE42728128}"/>
          </ac:spMkLst>
        </pc:spChg>
        <pc:spChg chg="mod">
          <ac:chgData name="Waterbury, Clair" userId="3bef3438-3a8f-432d-b82b-b5db42cf1af7" providerId="ADAL" clId="{B07CD162-FE47-8242-BF51-5FC05ED5C7F1}" dt="2019-04-07T04:21:38.684" v="1437" actId="20577"/>
          <ac:spMkLst>
            <pc:docMk/>
            <pc:sldMk cId="3562532977" sldId="269"/>
            <ac:spMk id="19" creationId="{27CCE13F-08E4-BC40-87CB-DA52369DD9EA}"/>
          </ac:spMkLst>
        </pc:spChg>
        <pc:grpChg chg="add mod">
          <ac:chgData name="Waterbury, Clair" userId="3bef3438-3a8f-432d-b82b-b5db42cf1af7" providerId="ADAL" clId="{B07CD162-FE47-8242-BF51-5FC05ED5C7F1}" dt="2019-04-07T04:16:11.905" v="1032" actId="164"/>
          <ac:grpSpMkLst>
            <pc:docMk/>
            <pc:sldMk cId="3562532977" sldId="269"/>
            <ac:grpSpMk id="6" creationId="{5A49A7F3-C47D-1C43-A58E-4BCC45F3965E}"/>
          </ac:grpSpMkLst>
        </pc:grpChg>
        <pc:grpChg chg="add mod">
          <ac:chgData name="Waterbury, Clair" userId="3bef3438-3a8f-432d-b82b-b5db42cf1af7" providerId="ADAL" clId="{B07CD162-FE47-8242-BF51-5FC05ED5C7F1}" dt="2019-04-07T04:17:06.313" v="1109" actId="164"/>
          <ac:grpSpMkLst>
            <pc:docMk/>
            <pc:sldMk cId="3562532977" sldId="269"/>
            <ac:grpSpMk id="10" creationId="{D8C49D8C-8267-094A-9E99-E31303492ABA}"/>
          </ac:grpSpMkLst>
        </pc:grpChg>
        <pc:grpChg chg="add mod">
          <ac:chgData name="Waterbury, Clair" userId="3bef3438-3a8f-432d-b82b-b5db42cf1af7" providerId="ADAL" clId="{B07CD162-FE47-8242-BF51-5FC05ED5C7F1}" dt="2019-04-07T04:24:09.178" v="1723" actId="1076"/>
          <ac:grpSpMkLst>
            <pc:docMk/>
            <pc:sldMk cId="3562532977" sldId="269"/>
            <ac:grpSpMk id="13" creationId="{90D098E9-8AF1-5F49-B72B-C2604187958F}"/>
          </ac:grpSpMkLst>
        </pc:grpChg>
        <pc:grpChg chg="add mod">
          <ac:chgData name="Waterbury, Clair" userId="3bef3438-3a8f-432d-b82b-b5db42cf1af7" providerId="ADAL" clId="{B07CD162-FE47-8242-BF51-5FC05ED5C7F1}" dt="2019-04-07T04:23:56.773" v="1719" actId="1076"/>
          <ac:grpSpMkLst>
            <pc:docMk/>
            <pc:sldMk cId="3562532977" sldId="269"/>
            <ac:grpSpMk id="14" creationId="{8E3E8DAE-0B76-7042-9CBF-A35DD7CB77BA}"/>
          </ac:grpSpMkLst>
        </pc:grpChg>
        <pc:grpChg chg="add del mod">
          <ac:chgData name="Waterbury, Clair" userId="3bef3438-3a8f-432d-b82b-b5db42cf1af7" providerId="ADAL" clId="{B07CD162-FE47-8242-BF51-5FC05ED5C7F1}" dt="2019-04-07T04:18:11.538" v="1116" actId="478"/>
          <ac:grpSpMkLst>
            <pc:docMk/>
            <pc:sldMk cId="3562532977" sldId="269"/>
            <ac:grpSpMk id="15" creationId="{9D4A2AA5-731A-C544-9651-D0DE85B6A7A9}"/>
          </ac:grpSpMkLst>
        </pc:grpChg>
        <pc:grpChg chg="mod topLvl">
          <ac:chgData name="Waterbury, Clair" userId="3bef3438-3a8f-432d-b82b-b5db42cf1af7" providerId="ADAL" clId="{B07CD162-FE47-8242-BF51-5FC05ED5C7F1}" dt="2019-04-07T04:24:04.360" v="1722" actId="164"/>
          <ac:grpSpMkLst>
            <pc:docMk/>
            <pc:sldMk cId="3562532977" sldId="269"/>
            <ac:grpSpMk id="16" creationId="{02D83876-7C87-464C-99A8-434E03FB9350}"/>
          </ac:grpSpMkLst>
        </pc:grpChg>
        <pc:grpChg chg="add mod">
          <ac:chgData name="Waterbury, Clair" userId="3bef3438-3a8f-432d-b82b-b5db42cf1af7" providerId="ADAL" clId="{B07CD162-FE47-8242-BF51-5FC05ED5C7F1}" dt="2019-04-07T04:24:17.219" v="1726" actId="1076"/>
          <ac:grpSpMkLst>
            <pc:docMk/>
            <pc:sldMk cId="3562532977" sldId="269"/>
            <ac:grpSpMk id="22" creationId="{709CBEC1-624A-734C-9085-18ACF2E53857}"/>
          </ac:grpSpMkLst>
        </pc:grpChg>
        <pc:picChg chg="add mod">
          <ac:chgData name="Waterbury, Clair" userId="3bef3438-3a8f-432d-b82b-b5db42cf1af7" providerId="ADAL" clId="{B07CD162-FE47-8242-BF51-5FC05ED5C7F1}" dt="2019-04-07T04:17:06.313" v="1109" actId="164"/>
          <ac:picMkLst>
            <pc:docMk/>
            <pc:sldMk cId="3562532977" sldId="269"/>
            <ac:picMk id="4" creationId="{295E620F-8B0C-2E48-AC9E-82BFE4113019}"/>
          </ac:picMkLst>
        </pc:picChg>
        <pc:picChg chg="add mod">
          <ac:chgData name="Waterbury, Clair" userId="3bef3438-3a8f-432d-b82b-b5db42cf1af7" providerId="ADAL" clId="{B07CD162-FE47-8242-BF51-5FC05ED5C7F1}" dt="2019-04-07T04:16:11.905" v="1032" actId="164"/>
          <ac:picMkLst>
            <pc:docMk/>
            <pc:sldMk cId="3562532977" sldId="269"/>
            <ac:picMk id="9" creationId="{DABD3F25-CC58-6E4C-8E0F-D19962BA6C41}"/>
          </ac:picMkLst>
        </pc:picChg>
        <pc:picChg chg="del topLvl">
          <ac:chgData name="Waterbury, Clair" userId="3bef3438-3a8f-432d-b82b-b5db42cf1af7" providerId="ADAL" clId="{B07CD162-FE47-8242-BF51-5FC05ED5C7F1}" dt="2019-04-07T04:18:11.538" v="1116" actId="478"/>
          <ac:picMkLst>
            <pc:docMk/>
            <pc:sldMk cId="3562532977" sldId="269"/>
            <ac:picMk id="17" creationId="{4ECBF389-C073-4B46-90F6-4234F76C9D65}"/>
          </ac:picMkLst>
        </pc:picChg>
        <pc:picChg chg="add del mod">
          <ac:chgData name="Waterbury, Clair" userId="3bef3438-3a8f-432d-b82b-b5db42cf1af7" providerId="ADAL" clId="{B07CD162-FE47-8242-BF51-5FC05ED5C7F1}" dt="2019-04-07T04:18:29.878" v="1119" actId="478"/>
          <ac:picMkLst>
            <pc:docMk/>
            <pc:sldMk cId="3562532977" sldId="269"/>
            <ac:picMk id="20" creationId="{ADCE684C-8496-6E4E-AEFF-C02FF220E934}"/>
          </ac:picMkLst>
        </pc:picChg>
        <pc:picChg chg="add mod">
          <ac:chgData name="Waterbury, Clair" userId="3bef3438-3a8f-432d-b82b-b5db42cf1af7" providerId="ADAL" clId="{B07CD162-FE47-8242-BF51-5FC05ED5C7F1}" dt="2019-04-07T04:24:12.519" v="1725" actId="1076"/>
          <ac:picMkLst>
            <pc:docMk/>
            <pc:sldMk cId="3562532977" sldId="269"/>
            <ac:picMk id="21" creationId="{67033D47-6A90-9049-88C1-B2A4655008C4}"/>
          </ac:picMkLst>
        </pc:picChg>
      </pc:sldChg>
      <pc:sldChg chg="addSp delSp modSp ord">
        <pc:chgData name="Waterbury, Clair" userId="3bef3438-3a8f-432d-b82b-b5db42cf1af7" providerId="ADAL" clId="{B07CD162-FE47-8242-BF51-5FC05ED5C7F1}" dt="2019-04-07T02:14:45.974" v="80"/>
        <pc:sldMkLst>
          <pc:docMk/>
          <pc:sldMk cId="3570852867" sldId="270"/>
        </pc:sldMkLst>
        <pc:spChg chg="add del mod">
          <ac:chgData name="Waterbury, Clair" userId="3bef3438-3a8f-432d-b82b-b5db42cf1af7" providerId="ADAL" clId="{B07CD162-FE47-8242-BF51-5FC05ED5C7F1}" dt="2019-04-07T02:11:46.935" v="58" actId="478"/>
          <ac:spMkLst>
            <pc:docMk/>
            <pc:sldMk cId="3570852867" sldId="270"/>
            <ac:spMk id="4" creationId="{4FB4404F-050B-4146-8FC3-988089AF9B56}"/>
          </ac:spMkLst>
        </pc:spChg>
        <pc:spChg chg="del">
          <ac:chgData name="Waterbury, Clair" userId="3bef3438-3a8f-432d-b82b-b5db42cf1af7" providerId="ADAL" clId="{B07CD162-FE47-8242-BF51-5FC05ED5C7F1}" dt="2019-04-07T02:08:59.977" v="34" actId="478"/>
          <ac:spMkLst>
            <pc:docMk/>
            <pc:sldMk cId="3570852867" sldId="270"/>
            <ac:spMk id="5" creationId="{F490268C-3C8C-433B-83E5-603D543D3A85}"/>
          </ac:spMkLst>
        </pc:spChg>
        <pc:spChg chg="add mod">
          <ac:chgData name="Waterbury, Clair" userId="3bef3438-3a8f-432d-b82b-b5db42cf1af7" providerId="ADAL" clId="{B07CD162-FE47-8242-BF51-5FC05ED5C7F1}" dt="2019-04-07T02:13:54.243" v="72" actId="14100"/>
          <ac:spMkLst>
            <pc:docMk/>
            <pc:sldMk cId="3570852867" sldId="270"/>
            <ac:spMk id="6" creationId="{3983D25D-CDE5-054E-A624-63E53022316F}"/>
          </ac:spMkLst>
        </pc:spChg>
        <pc:spChg chg="add mod">
          <ac:chgData name="Waterbury, Clair" userId="3bef3438-3a8f-432d-b82b-b5db42cf1af7" providerId="ADAL" clId="{B07CD162-FE47-8242-BF51-5FC05ED5C7F1}" dt="2019-04-07T02:13:51.732" v="71" actId="14100"/>
          <ac:spMkLst>
            <pc:docMk/>
            <pc:sldMk cId="3570852867" sldId="270"/>
            <ac:spMk id="10" creationId="{EF60B0A7-DDA7-024B-84D3-8D2942A5A02A}"/>
          </ac:spMkLst>
        </pc:spChg>
        <pc:spChg chg="add mod">
          <ac:chgData name="Waterbury, Clair" userId="3bef3438-3a8f-432d-b82b-b5db42cf1af7" providerId="ADAL" clId="{B07CD162-FE47-8242-BF51-5FC05ED5C7F1}" dt="2019-04-07T02:13:57.680" v="73" actId="14100"/>
          <ac:spMkLst>
            <pc:docMk/>
            <pc:sldMk cId="3570852867" sldId="270"/>
            <ac:spMk id="11" creationId="{FB064FD3-68F6-B341-ADC3-FEC15FBBFCF4}"/>
          </ac:spMkLst>
        </pc:spChg>
        <pc:spChg chg="add mod">
          <ac:chgData name="Waterbury, Clair" userId="3bef3438-3a8f-432d-b82b-b5db42cf1af7" providerId="ADAL" clId="{B07CD162-FE47-8242-BF51-5FC05ED5C7F1}" dt="2019-04-07T02:14:00.556" v="74" actId="14100"/>
          <ac:spMkLst>
            <pc:docMk/>
            <pc:sldMk cId="3570852867" sldId="270"/>
            <ac:spMk id="12" creationId="{9BC20402-C43D-8346-905E-780D208CDF0C}"/>
          </ac:spMkLst>
        </pc:spChg>
        <pc:spChg chg="add mod">
          <ac:chgData name="Waterbury, Clair" userId="3bef3438-3a8f-432d-b82b-b5db42cf1af7" providerId="ADAL" clId="{B07CD162-FE47-8242-BF51-5FC05ED5C7F1}" dt="2019-04-07T02:09:53.563" v="40" actId="208"/>
          <ac:spMkLst>
            <pc:docMk/>
            <pc:sldMk cId="3570852867" sldId="270"/>
            <ac:spMk id="13" creationId="{A5AFD935-E8B9-124A-8050-58B30C7B4D5F}"/>
          </ac:spMkLst>
        </pc:spChg>
        <pc:spChg chg="add">
          <ac:chgData name="Waterbury, Clair" userId="3bef3438-3a8f-432d-b82b-b5db42cf1af7" providerId="ADAL" clId="{B07CD162-FE47-8242-BF51-5FC05ED5C7F1}" dt="2019-04-07T02:09:00.488" v="35"/>
          <ac:spMkLst>
            <pc:docMk/>
            <pc:sldMk cId="3570852867" sldId="270"/>
            <ac:spMk id="14" creationId="{A1C58409-C7C6-7042-B0D2-D0C6E1E26918}"/>
          </ac:spMkLst>
        </pc:spChg>
        <pc:spChg chg="add mod">
          <ac:chgData name="Waterbury, Clair" userId="3bef3438-3a8f-432d-b82b-b5db42cf1af7" providerId="ADAL" clId="{B07CD162-FE47-8242-BF51-5FC05ED5C7F1}" dt="2019-04-07T02:09:56.744" v="41" actId="208"/>
          <ac:spMkLst>
            <pc:docMk/>
            <pc:sldMk cId="3570852867" sldId="270"/>
            <ac:spMk id="15" creationId="{0D972A58-EC06-464F-9944-C4ED81479B9F}"/>
          </ac:spMkLst>
        </pc:spChg>
        <pc:spChg chg="add mod">
          <ac:chgData name="Waterbury, Clair" userId="3bef3438-3a8f-432d-b82b-b5db42cf1af7" providerId="ADAL" clId="{B07CD162-FE47-8242-BF51-5FC05ED5C7F1}" dt="2019-04-07T02:10:06.153" v="42" actId="207"/>
          <ac:spMkLst>
            <pc:docMk/>
            <pc:sldMk cId="3570852867" sldId="270"/>
            <ac:spMk id="16" creationId="{4F7251D7-EFB5-E546-BC22-CB4A0E7A687E}"/>
          </ac:spMkLst>
        </pc:spChg>
        <pc:spChg chg="add mod">
          <ac:chgData name="Waterbury, Clair" userId="3bef3438-3a8f-432d-b82b-b5db42cf1af7" providerId="ADAL" clId="{B07CD162-FE47-8242-BF51-5FC05ED5C7F1}" dt="2019-04-07T02:13:42.538" v="70" actId="14100"/>
          <ac:spMkLst>
            <pc:docMk/>
            <pc:sldMk cId="3570852867" sldId="270"/>
            <ac:spMk id="18" creationId="{0B1E05A7-07D7-BA41-9B9A-A73D8B46B688}"/>
          </ac:spMkLst>
        </pc:spChg>
        <pc:spChg chg="add mod">
          <ac:chgData name="Waterbury, Clair" userId="3bef3438-3a8f-432d-b82b-b5db42cf1af7" providerId="ADAL" clId="{B07CD162-FE47-8242-BF51-5FC05ED5C7F1}" dt="2019-04-07T02:13:25.652" v="69" actId="20577"/>
          <ac:spMkLst>
            <pc:docMk/>
            <pc:sldMk cId="3570852867" sldId="270"/>
            <ac:spMk id="19" creationId="{06B7C0FD-9593-BB45-8F98-78A88A85A2E9}"/>
          </ac:spMkLst>
        </pc:spChg>
        <pc:picChg chg="add mod">
          <ac:chgData name="Waterbury, Clair" userId="3bef3438-3a8f-432d-b82b-b5db42cf1af7" providerId="ADAL" clId="{B07CD162-FE47-8242-BF51-5FC05ED5C7F1}" dt="2019-04-07T02:14:16.705" v="79" actId="1076"/>
          <ac:picMkLst>
            <pc:docMk/>
            <pc:sldMk cId="3570852867" sldId="270"/>
            <ac:picMk id="7" creationId="{BF0462DC-424E-7140-B702-4799F5C97B13}"/>
          </ac:picMkLst>
        </pc:picChg>
        <pc:picChg chg="add mod">
          <ac:chgData name="Waterbury, Clair" userId="3bef3438-3a8f-432d-b82b-b5db42cf1af7" providerId="ADAL" clId="{B07CD162-FE47-8242-BF51-5FC05ED5C7F1}" dt="2019-04-07T02:14:10.621" v="78" actId="14100"/>
          <ac:picMkLst>
            <pc:docMk/>
            <pc:sldMk cId="3570852867" sldId="270"/>
            <ac:picMk id="8" creationId="{FC5AFB2F-5DA3-4F47-ABD9-0D567A6A0974}"/>
          </ac:picMkLst>
        </pc:picChg>
        <pc:picChg chg="add">
          <ac:chgData name="Waterbury, Clair" userId="3bef3438-3a8f-432d-b82b-b5db42cf1af7" providerId="ADAL" clId="{B07CD162-FE47-8242-BF51-5FC05ED5C7F1}" dt="2019-04-07T02:09:00.488" v="35"/>
          <ac:picMkLst>
            <pc:docMk/>
            <pc:sldMk cId="3570852867" sldId="270"/>
            <ac:picMk id="9" creationId="{1C1BE3ED-C883-ED44-8DB2-E799DC5B7C5F}"/>
          </ac:picMkLst>
        </pc:picChg>
        <pc:picChg chg="add">
          <ac:chgData name="Waterbury, Clair" userId="3bef3438-3a8f-432d-b82b-b5db42cf1af7" providerId="ADAL" clId="{B07CD162-FE47-8242-BF51-5FC05ED5C7F1}" dt="2019-04-07T02:09:00.488" v="35"/>
          <ac:picMkLst>
            <pc:docMk/>
            <pc:sldMk cId="3570852867" sldId="270"/>
            <ac:picMk id="17" creationId="{EDD12AE0-2344-D54A-91F8-538B3B9B4DD8}"/>
          </ac:picMkLst>
        </pc:picChg>
      </pc:sldChg>
      <pc:sldChg chg="addSp del ord">
        <pc:chgData name="Waterbury, Clair" userId="3bef3438-3a8f-432d-b82b-b5db42cf1af7" providerId="ADAL" clId="{B07CD162-FE47-8242-BF51-5FC05ED5C7F1}" dt="2019-04-07T05:44:24.057" v="2898" actId="2696"/>
        <pc:sldMkLst>
          <pc:docMk/>
          <pc:sldMk cId="2187209282" sldId="271"/>
        </pc:sldMkLst>
        <pc:graphicFrameChg chg="add">
          <ac:chgData name="Waterbury, Clair" userId="3bef3438-3a8f-432d-b82b-b5db42cf1af7" providerId="ADAL" clId="{B07CD162-FE47-8242-BF51-5FC05ED5C7F1}" dt="2019-04-07T02:15:07.077" v="82"/>
          <ac:graphicFrameMkLst>
            <pc:docMk/>
            <pc:sldMk cId="2187209282" sldId="271"/>
            <ac:graphicFrameMk id="4" creationId="{00AF6848-37E3-B84E-8504-5B301893A516}"/>
          </ac:graphicFrameMkLst>
        </pc:graphicFrameChg>
      </pc:sldChg>
      <pc:sldChg chg="add del">
        <pc:chgData name="Waterbury, Clair" userId="3bef3438-3a8f-432d-b82b-b5db42cf1af7" providerId="ADAL" clId="{B07CD162-FE47-8242-BF51-5FC05ED5C7F1}" dt="2019-04-07T02:10:20.047" v="43" actId="2696"/>
        <pc:sldMkLst>
          <pc:docMk/>
          <pc:sldMk cId="462541357" sldId="272"/>
        </pc:sldMkLst>
      </pc:sldChg>
      <pc:sldChg chg="addSp delSp modSp add ord">
        <pc:chgData name="Waterbury, Clair" userId="3bef3438-3a8f-432d-b82b-b5db42cf1af7" providerId="ADAL" clId="{B07CD162-FE47-8242-BF51-5FC05ED5C7F1}" dt="2019-04-07T05:44:40.743" v="2900"/>
        <pc:sldMkLst>
          <pc:docMk/>
          <pc:sldMk cId="1444957863" sldId="272"/>
        </pc:sldMkLst>
        <pc:spChg chg="mod">
          <ac:chgData name="Waterbury, Clair" userId="3bef3438-3a8f-432d-b82b-b5db42cf1af7" providerId="ADAL" clId="{B07CD162-FE47-8242-BF51-5FC05ED5C7F1}" dt="2019-04-07T03:55:50.976" v="405" actId="20577"/>
          <ac:spMkLst>
            <pc:docMk/>
            <pc:sldMk cId="1444957863" sldId="272"/>
            <ac:spMk id="2" creationId="{809D6ED5-A0E6-6549-8568-D91DACE68189}"/>
          </ac:spMkLst>
        </pc:spChg>
        <pc:spChg chg="del">
          <ac:chgData name="Waterbury, Clair" userId="3bef3438-3a8f-432d-b82b-b5db42cf1af7" providerId="ADAL" clId="{B07CD162-FE47-8242-BF51-5FC05ED5C7F1}" dt="2019-04-07T03:23:44.262" v="207" actId="478"/>
          <ac:spMkLst>
            <pc:docMk/>
            <pc:sldMk cId="1444957863" sldId="272"/>
            <ac:spMk id="4" creationId="{18019452-789E-7F41-A3CD-84A2DBC33B87}"/>
          </ac:spMkLst>
        </pc:spChg>
        <pc:spChg chg="add del mod">
          <ac:chgData name="Waterbury, Clair" userId="3bef3438-3a8f-432d-b82b-b5db42cf1af7" providerId="ADAL" clId="{B07CD162-FE47-8242-BF51-5FC05ED5C7F1}" dt="2019-04-07T03:23:46.409" v="208" actId="478"/>
          <ac:spMkLst>
            <pc:docMk/>
            <pc:sldMk cId="1444957863" sldId="272"/>
            <ac:spMk id="6" creationId="{3C6424A4-F9C6-EC46-8001-B73A36142EF3}"/>
          </ac:spMkLst>
        </pc:spChg>
        <pc:spChg chg="add del">
          <ac:chgData name="Waterbury, Clair" userId="3bef3438-3a8f-432d-b82b-b5db42cf1af7" providerId="ADAL" clId="{B07CD162-FE47-8242-BF51-5FC05ED5C7F1}" dt="2019-04-07T03:24:24.456" v="210"/>
          <ac:spMkLst>
            <pc:docMk/>
            <pc:sldMk cId="1444957863" sldId="272"/>
            <ac:spMk id="7" creationId="{98D8EA9E-99A1-1542-A54C-D6A705A5813A}"/>
          </ac:spMkLst>
        </pc:spChg>
        <pc:spChg chg="add del">
          <ac:chgData name="Waterbury, Clair" userId="3bef3438-3a8f-432d-b82b-b5db42cf1af7" providerId="ADAL" clId="{B07CD162-FE47-8242-BF51-5FC05ED5C7F1}" dt="2019-04-07T03:24:24.456" v="210"/>
          <ac:spMkLst>
            <pc:docMk/>
            <pc:sldMk cId="1444957863" sldId="272"/>
            <ac:spMk id="8" creationId="{1B1390EC-31AD-BA4B-AF8C-3866BB942179}"/>
          </ac:spMkLst>
        </pc:spChg>
        <pc:spChg chg="add del">
          <ac:chgData name="Waterbury, Clair" userId="3bef3438-3a8f-432d-b82b-b5db42cf1af7" providerId="ADAL" clId="{B07CD162-FE47-8242-BF51-5FC05ED5C7F1}" dt="2019-04-07T03:24:24.456" v="210"/>
          <ac:spMkLst>
            <pc:docMk/>
            <pc:sldMk cId="1444957863" sldId="272"/>
            <ac:spMk id="9" creationId="{C6034FB8-A75D-C948-8477-EA970000A0FB}"/>
          </ac:spMkLst>
        </pc:spChg>
        <pc:spChg chg="add mod">
          <ac:chgData name="Waterbury, Clair" userId="3bef3438-3a8f-432d-b82b-b5db42cf1af7" providerId="ADAL" clId="{B07CD162-FE47-8242-BF51-5FC05ED5C7F1}" dt="2019-04-07T03:59:57.275" v="422" actId="1036"/>
          <ac:spMkLst>
            <pc:docMk/>
            <pc:sldMk cId="1444957863" sldId="272"/>
            <ac:spMk id="10" creationId="{44C7B9D8-2DD2-1843-99D0-FE34168BC28F}"/>
          </ac:spMkLst>
        </pc:spChg>
        <pc:spChg chg="add del mod">
          <ac:chgData name="Waterbury, Clair" userId="3bef3438-3a8f-432d-b82b-b5db42cf1af7" providerId="ADAL" clId="{B07CD162-FE47-8242-BF51-5FC05ED5C7F1}" dt="2019-04-07T03:31:56.191" v="277" actId="478"/>
          <ac:spMkLst>
            <pc:docMk/>
            <pc:sldMk cId="1444957863" sldId="272"/>
            <ac:spMk id="11" creationId="{2ACD60C8-09B5-1A4C-8206-8C258C440132}"/>
          </ac:spMkLst>
        </pc:spChg>
        <pc:spChg chg="add mod">
          <ac:chgData name="Waterbury, Clair" userId="3bef3438-3a8f-432d-b82b-b5db42cf1af7" providerId="ADAL" clId="{B07CD162-FE47-8242-BF51-5FC05ED5C7F1}" dt="2019-04-07T03:59:57.275" v="422" actId="1036"/>
          <ac:spMkLst>
            <pc:docMk/>
            <pc:sldMk cId="1444957863" sldId="272"/>
            <ac:spMk id="12" creationId="{C7896C5C-2D24-8849-8461-D541E97F88C4}"/>
          </ac:spMkLst>
        </pc:spChg>
        <pc:spChg chg="add mod">
          <ac:chgData name="Waterbury, Clair" userId="3bef3438-3a8f-432d-b82b-b5db42cf1af7" providerId="ADAL" clId="{B07CD162-FE47-8242-BF51-5FC05ED5C7F1}" dt="2019-04-07T03:59:57.275" v="422" actId="1036"/>
          <ac:spMkLst>
            <pc:docMk/>
            <pc:sldMk cId="1444957863" sldId="272"/>
            <ac:spMk id="13" creationId="{53407AE5-47D8-8F4F-9B72-887B77F22A47}"/>
          </ac:spMkLst>
        </pc:spChg>
        <pc:spChg chg="add mod">
          <ac:chgData name="Waterbury, Clair" userId="3bef3438-3a8f-432d-b82b-b5db42cf1af7" providerId="ADAL" clId="{B07CD162-FE47-8242-BF51-5FC05ED5C7F1}" dt="2019-04-07T03:59:57.275" v="422" actId="1036"/>
          <ac:spMkLst>
            <pc:docMk/>
            <pc:sldMk cId="1444957863" sldId="272"/>
            <ac:spMk id="14" creationId="{49E4A9A1-4109-9641-B90A-595A85A9DAD0}"/>
          </ac:spMkLst>
        </pc:spChg>
        <pc:spChg chg="add del mod">
          <ac:chgData name="Waterbury, Clair" userId="3bef3438-3a8f-432d-b82b-b5db42cf1af7" providerId="ADAL" clId="{B07CD162-FE47-8242-BF51-5FC05ED5C7F1}" dt="2019-04-07T03:36:06.402" v="288" actId="478"/>
          <ac:spMkLst>
            <pc:docMk/>
            <pc:sldMk cId="1444957863" sldId="272"/>
            <ac:spMk id="15" creationId="{E4BB1ECB-A30B-B440-894D-ED6B38423C9D}"/>
          </ac:spMkLst>
        </pc:spChg>
        <pc:spChg chg="add mod">
          <ac:chgData name="Waterbury, Clair" userId="3bef3438-3a8f-432d-b82b-b5db42cf1af7" providerId="ADAL" clId="{B07CD162-FE47-8242-BF51-5FC05ED5C7F1}" dt="2019-04-07T04:19:59.903" v="1134" actId="207"/>
          <ac:spMkLst>
            <pc:docMk/>
            <pc:sldMk cId="1444957863" sldId="272"/>
            <ac:spMk id="16" creationId="{8FBD8749-1754-6B41-A5B8-A33C7DBC3D44}"/>
          </ac:spMkLst>
        </pc:spChg>
        <pc:spChg chg="add mod">
          <ac:chgData name="Waterbury, Clair" userId="3bef3438-3a8f-432d-b82b-b5db42cf1af7" providerId="ADAL" clId="{B07CD162-FE47-8242-BF51-5FC05ED5C7F1}" dt="2019-04-07T04:20:03.467" v="1135" actId="207"/>
          <ac:spMkLst>
            <pc:docMk/>
            <pc:sldMk cId="1444957863" sldId="272"/>
            <ac:spMk id="17" creationId="{71C74F9F-E34B-D14C-9574-AEA0954540A4}"/>
          </ac:spMkLst>
        </pc:spChg>
        <pc:spChg chg="add mod">
          <ac:chgData name="Waterbury, Clair" userId="3bef3438-3a8f-432d-b82b-b5db42cf1af7" providerId="ADAL" clId="{B07CD162-FE47-8242-BF51-5FC05ED5C7F1}" dt="2019-04-07T03:59:57.275" v="422" actId="1036"/>
          <ac:spMkLst>
            <pc:docMk/>
            <pc:sldMk cId="1444957863" sldId="272"/>
            <ac:spMk id="18" creationId="{D424FEF8-F0A2-2C49-A670-EC10170DB4EE}"/>
          </ac:spMkLst>
        </pc:spChg>
        <pc:spChg chg="add mod">
          <ac:chgData name="Waterbury, Clair" userId="3bef3438-3a8f-432d-b82b-b5db42cf1af7" providerId="ADAL" clId="{B07CD162-FE47-8242-BF51-5FC05ED5C7F1}" dt="2019-04-07T03:59:57.275" v="422" actId="1036"/>
          <ac:spMkLst>
            <pc:docMk/>
            <pc:sldMk cId="1444957863" sldId="272"/>
            <ac:spMk id="19" creationId="{E4A7A47A-55CE-4E4E-9ED9-78617919C37B}"/>
          </ac:spMkLst>
        </pc:spChg>
        <pc:spChg chg="add mod">
          <ac:chgData name="Waterbury, Clair" userId="3bef3438-3a8f-432d-b82b-b5db42cf1af7" providerId="ADAL" clId="{B07CD162-FE47-8242-BF51-5FC05ED5C7F1}" dt="2019-04-07T04:20:06.403" v="1136" actId="207"/>
          <ac:spMkLst>
            <pc:docMk/>
            <pc:sldMk cId="1444957863" sldId="272"/>
            <ac:spMk id="20" creationId="{494E122B-F086-9C44-BBD2-6F30747B4EB4}"/>
          </ac:spMkLst>
        </pc:spChg>
        <pc:spChg chg="add mod">
          <ac:chgData name="Waterbury, Clair" userId="3bef3438-3a8f-432d-b82b-b5db42cf1af7" providerId="ADAL" clId="{B07CD162-FE47-8242-BF51-5FC05ED5C7F1}" dt="2019-04-07T04:00:25.713" v="423" actId="20577"/>
          <ac:spMkLst>
            <pc:docMk/>
            <pc:sldMk cId="1444957863" sldId="272"/>
            <ac:spMk id="21" creationId="{53BDD0CA-F392-684C-AD9D-C917FE6B8C5B}"/>
          </ac:spMkLst>
        </pc:spChg>
        <pc:spChg chg="add mod">
          <ac:chgData name="Waterbury, Clair" userId="3bef3438-3a8f-432d-b82b-b5db42cf1af7" providerId="ADAL" clId="{B07CD162-FE47-8242-BF51-5FC05ED5C7F1}" dt="2019-04-07T03:59:57.275" v="422" actId="1036"/>
          <ac:spMkLst>
            <pc:docMk/>
            <pc:sldMk cId="1444957863" sldId="272"/>
            <ac:spMk id="22" creationId="{C155AAFA-15FF-AE44-928B-20A99C53CEDB}"/>
          </ac:spMkLst>
        </pc:spChg>
        <pc:spChg chg="add mod">
          <ac:chgData name="Waterbury, Clair" userId="3bef3438-3a8f-432d-b82b-b5db42cf1af7" providerId="ADAL" clId="{B07CD162-FE47-8242-BF51-5FC05ED5C7F1}" dt="2019-04-07T03:59:49.608" v="410" actId="1076"/>
          <ac:spMkLst>
            <pc:docMk/>
            <pc:sldMk cId="1444957863" sldId="272"/>
            <ac:spMk id="23" creationId="{7E4C7DB0-2201-E74E-880A-6C2F0C454D4B}"/>
          </ac:spMkLst>
        </pc:spChg>
      </pc:sldChg>
      <pc:sldChg chg="addSp delSp modSp add ord modNotesTx">
        <pc:chgData name="Waterbury, Clair" userId="3bef3438-3a8f-432d-b82b-b5db42cf1af7" providerId="ADAL" clId="{B07CD162-FE47-8242-BF51-5FC05ED5C7F1}" dt="2019-04-07T05:44:40.743" v="2900"/>
        <pc:sldMkLst>
          <pc:docMk/>
          <pc:sldMk cId="1738106308" sldId="273"/>
        </pc:sldMkLst>
        <pc:spChg chg="mod">
          <ac:chgData name="Waterbury, Clair" userId="3bef3438-3a8f-432d-b82b-b5db42cf1af7" providerId="ADAL" clId="{B07CD162-FE47-8242-BF51-5FC05ED5C7F1}" dt="2019-04-07T04:39:40.672" v="2226" actId="20577"/>
          <ac:spMkLst>
            <pc:docMk/>
            <pc:sldMk cId="1738106308" sldId="273"/>
            <ac:spMk id="2" creationId="{3526A5E9-D699-E64D-8922-163C54C1C521}"/>
          </ac:spMkLst>
        </pc:spChg>
        <pc:spChg chg="add del mod">
          <ac:chgData name="Waterbury, Clair" userId="3bef3438-3a8f-432d-b82b-b5db42cf1af7" providerId="ADAL" clId="{B07CD162-FE47-8242-BF51-5FC05ED5C7F1}" dt="2019-04-07T04:26:46.222" v="1784" actId="767"/>
          <ac:spMkLst>
            <pc:docMk/>
            <pc:sldMk cId="1738106308" sldId="273"/>
            <ac:spMk id="5" creationId="{3F329FF7-584F-5B44-92B7-D3A2A194BEA6}"/>
          </ac:spMkLst>
        </pc:spChg>
        <pc:spChg chg="mod topLvl">
          <ac:chgData name="Waterbury, Clair" userId="3bef3438-3a8f-432d-b82b-b5db42cf1af7" providerId="ADAL" clId="{B07CD162-FE47-8242-BF51-5FC05ED5C7F1}" dt="2019-04-07T04:47:51.238" v="2437" actId="164"/>
          <ac:spMkLst>
            <pc:docMk/>
            <pc:sldMk cId="1738106308" sldId="273"/>
            <ac:spMk id="7" creationId="{FB743457-E68E-BF47-B954-66A7B0861941}"/>
          </ac:spMkLst>
        </pc:spChg>
        <pc:spChg chg="mod topLvl">
          <ac:chgData name="Waterbury, Clair" userId="3bef3438-3a8f-432d-b82b-b5db42cf1af7" providerId="ADAL" clId="{B07CD162-FE47-8242-BF51-5FC05ED5C7F1}" dt="2019-04-07T04:52:37.840" v="2801" actId="20577"/>
          <ac:spMkLst>
            <pc:docMk/>
            <pc:sldMk cId="1738106308" sldId="273"/>
            <ac:spMk id="8" creationId="{1CD2020B-EEA9-D241-894B-971DDDB8C534}"/>
          </ac:spMkLst>
        </pc:spChg>
        <pc:spChg chg="mod topLvl">
          <ac:chgData name="Waterbury, Clair" userId="3bef3438-3a8f-432d-b82b-b5db42cf1af7" providerId="ADAL" clId="{B07CD162-FE47-8242-BF51-5FC05ED5C7F1}" dt="2019-04-07T04:47:45.126" v="2436" actId="164"/>
          <ac:spMkLst>
            <pc:docMk/>
            <pc:sldMk cId="1738106308" sldId="273"/>
            <ac:spMk id="11" creationId="{599D5668-BD63-E248-AC8B-94E97B368549}"/>
          </ac:spMkLst>
        </pc:spChg>
        <pc:spChg chg="mod topLvl">
          <ac:chgData name="Waterbury, Clair" userId="3bef3438-3a8f-432d-b82b-b5db42cf1af7" providerId="ADAL" clId="{B07CD162-FE47-8242-BF51-5FC05ED5C7F1}" dt="2019-04-07T04:47:45.126" v="2436" actId="164"/>
          <ac:spMkLst>
            <pc:docMk/>
            <pc:sldMk cId="1738106308" sldId="273"/>
            <ac:spMk id="12" creationId="{113FE701-EE17-5D4C-9BD2-B4CE42728128}"/>
          </ac:spMkLst>
        </pc:spChg>
        <pc:spChg chg="mod topLvl">
          <ac:chgData name="Waterbury, Clair" userId="3bef3438-3a8f-432d-b82b-b5db42cf1af7" providerId="ADAL" clId="{B07CD162-FE47-8242-BF51-5FC05ED5C7F1}" dt="2019-04-07T04:48:10.339" v="2441" actId="164"/>
          <ac:spMkLst>
            <pc:docMk/>
            <pc:sldMk cId="1738106308" sldId="273"/>
            <ac:spMk id="18" creationId="{B72148BA-AA48-7A4C-B584-640F0120557E}"/>
          </ac:spMkLst>
        </pc:spChg>
        <pc:spChg chg="mod topLvl">
          <ac:chgData name="Waterbury, Clair" userId="3bef3438-3a8f-432d-b82b-b5db42cf1af7" providerId="ADAL" clId="{B07CD162-FE47-8242-BF51-5FC05ED5C7F1}" dt="2019-04-07T04:48:40.005" v="2445" actId="1076"/>
          <ac:spMkLst>
            <pc:docMk/>
            <pc:sldMk cId="1738106308" sldId="273"/>
            <ac:spMk id="19" creationId="{27CCE13F-08E4-BC40-87CB-DA52369DD9EA}"/>
          </ac:spMkLst>
        </pc:spChg>
        <pc:spChg chg="add mod">
          <ac:chgData name="Waterbury, Clair" userId="3bef3438-3a8f-432d-b82b-b5db42cf1af7" providerId="ADAL" clId="{B07CD162-FE47-8242-BF51-5FC05ED5C7F1}" dt="2019-04-07T04:41:34.965" v="2368" actId="20577"/>
          <ac:spMkLst>
            <pc:docMk/>
            <pc:sldMk cId="1738106308" sldId="273"/>
            <ac:spMk id="20" creationId="{DE19CC8F-2172-3D45-AAAD-4F675E18CE6B}"/>
          </ac:spMkLst>
        </pc:spChg>
        <pc:spChg chg="mod">
          <ac:chgData name="Waterbury, Clair" userId="3bef3438-3a8f-432d-b82b-b5db42cf1af7" providerId="ADAL" clId="{B07CD162-FE47-8242-BF51-5FC05ED5C7F1}" dt="2019-04-07T04:49:23.233" v="2524" actId="20577"/>
          <ac:spMkLst>
            <pc:docMk/>
            <pc:sldMk cId="1738106308" sldId="273"/>
            <ac:spMk id="30" creationId="{B569FE7D-F744-5C40-8CDE-32ECBE45A038}"/>
          </ac:spMkLst>
        </pc:spChg>
        <pc:grpChg chg="del topLvl">
          <ac:chgData name="Waterbury, Clair" userId="3bef3438-3a8f-432d-b82b-b5db42cf1af7" providerId="ADAL" clId="{B07CD162-FE47-8242-BF51-5FC05ED5C7F1}" dt="2019-04-07T04:46:24.854" v="2415" actId="165"/>
          <ac:grpSpMkLst>
            <pc:docMk/>
            <pc:sldMk cId="1738106308" sldId="273"/>
            <ac:grpSpMk id="6" creationId="{5A49A7F3-C47D-1C43-A58E-4BCC45F3965E}"/>
          </ac:grpSpMkLst>
        </pc:grpChg>
        <pc:grpChg chg="del mod topLvl">
          <ac:chgData name="Waterbury, Clair" userId="3bef3438-3a8f-432d-b82b-b5db42cf1af7" providerId="ADAL" clId="{B07CD162-FE47-8242-BF51-5FC05ED5C7F1}" dt="2019-04-07T04:30:28.352" v="1971" actId="165"/>
          <ac:grpSpMkLst>
            <pc:docMk/>
            <pc:sldMk cId="1738106308" sldId="273"/>
            <ac:grpSpMk id="10" creationId="{D8C49D8C-8267-094A-9E99-E31303492ABA}"/>
          </ac:grpSpMkLst>
        </pc:grpChg>
        <pc:grpChg chg="del mod">
          <ac:chgData name="Waterbury, Clair" userId="3bef3438-3a8f-432d-b82b-b5db42cf1af7" providerId="ADAL" clId="{B07CD162-FE47-8242-BF51-5FC05ED5C7F1}" dt="2019-04-07T04:42:11.306" v="2373" actId="478"/>
          <ac:grpSpMkLst>
            <pc:docMk/>
            <pc:sldMk cId="1738106308" sldId="273"/>
            <ac:grpSpMk id="13" creationId="{90D098E9-8AF1-5F49-B72B-C2604187958F}"/>
          </ac:grpSpMkLst>
        </pc:grpChg>
        <pc:grpChg chg="del mod">
          <ac:chgData name="Waterbury, Clair" userId="3bef3438-3a8f-432d-b82b-b5db42cf1af7" providerId="ADAL" clId="{B07CD162-FE47-8242-BF51-5FC05ED5C7F1}" dt="2019-04-07T04:29:55.387" v="1966" actId="165"/>
          <ac:grpSpMkLst>
            <pc:docMk/>
            <pc:sldMk cId="1738106308" sldId="273"/>
            <ac:grpSpMk id="14" creationId="{8E3E8DAE-0B76-7042-9CBF-A35DD7CB77BA}"/>
          </ac:grpSpMkLst>
        </pc:grpChg>
        <pc:grpChg chg="add del mod">
          <ac:chgData name="Waterbury, Clair" userId="3bef3438-3a8f-432d-b82b-b5db42cf1af7" providerId="ADAL" clId="{B07CD162-FE47-8242-BF51-5FC05ED5C7F1}" dt="2019-04-07T04:46:01.326" v="2414" actId="165"/>
          <ac:grpSpMkLst>
            <pc:docMk/>
            <pc:sldMk cId="1738106308" sldId="273"/>
            <ac:grpSpMk id="15" creationId="{41B8D06F-72E7-3941-90C6-77D2000F9985}"/>
          </ac:grpSpMkLst>
        </pc:grpChg>
        <pc:grpChg chg="del mod topLvl">
          <ac:chgData name="Waterbury, Clair" userId="3bef3438-3a8f-432d-b82b-b5db42cf1af7" providerId="ADAL" clId="{B07CD162-FE47-8242-BF51-5FC05ED5C7F1}" dt="2019-04-07T04:46:35.375" v="2416" actId="165"/>
          <ac:grpSpMkLst>
            <pc:docMk/>
            <pc:sldMk cId="1738106308" sldId="273"/>
            <ac:grpSpMk id="16" creationId="{02D83876-7C87-464C-99A8-434E03FB9350}"/>
          </ac:grpSpMkLst>
        </pc:grpChg>
        <pc:grpChg chg="add del mod">
          <ac:chgData name="Waterbury, Clair" userId="3bef3438-3a8f-432d-b82b-b5db42cf1af7" providerId="ADAL" clId="{B07CD162-FE47-8242-BF51-5FC05ED5C7F1}" dt="2019-04-07T04:42:55.315" v="2383" actId="478"/>
          <ac:grpSpMkLst>
            <pc:docMk/>
            <pc:sldMk cId="1738106308" sldId="273"/>
            <ac:grpSpMk id="22" creationId="{709CBEC1-624A-734C-9085-18ACF2E53857}"/>
          </ac:grpSpMkLst>
        </pc:grpChg>
        <pc:grpChg chg="add mod">
          <ac:chgData name="Waterbury, Clair" userId="3bef3438-3a8f-432d-b82b-b5db42cf1af7" providerId="ADAL" clId="{B07CD162-FE47-8242-BF51-5FC05ED5C7F1}" dt="2019-04-07T04:47:45.126" v="2436" actId="164"/>
          <ac:grpSpMkLst>
            <pc:docMk/>
            <pc:sldMk cId="1738106308" sldId="273"/>
            <ac:grpSpMk id="25" creationId="{17BB6A99-7972-7748-9D1A-8AAA334E0993}"/>
          </ac:grpSpMkLst>
        </pc:grpChg>
        <pc:grpChg chg="add mod">
          <ac:chgData name="Waterbury, Clair" userId="3bef3438-3a8f-432d-b82b-b5db42cf1af7" providerId="ADAL" clId="{B07CD162-FE47-8242-BF51-5FC05ED5C7F1}" dt="2019-04-07T04:48:24.482" v="2442" actId="1076"/>
          <ac:grpSpMkLst>
            <pc:docMk/>
            <pc:sldMk cId="1738106308" sldId="273"/>
            <ac:grpSpMk id="26" creationId="{33609925-6A98-D44E-8388-9B84E022FBBE}"/>
          </ac:grpSpMkLst>
        </pc:grpChg>
        <pc:grpChg chg="add mod">
          <ac:chgData name="Waterbury, Clair" userId="3bef3438-3a8f-432d-b82b-b5db42cf1af7" providerId="ADAL" clId="{B07CD162-FE47-8242-BF51-5FC05ED5C7F1}" dt="2019-04-07T04:48:35.550" v="2444" actId="1076"/>
          <ac:grpSpMkLst>
            <pc:docMk/>
            <pc:sldMk cId="1738106308" sldId="273"/>
            <ac:grpSpMk id="27" creationId="{C6D0835F-C9D7-2047-98C1-57C77D43D542}"/>
          </ac:grpSpMkLst>
        </pc:grpChg>
        <pc:grpChg chg="add mod">
          <ac:chgData name="Waterbury, Clair" userId="3bef3438-3a8f-432d-b82b-b5db42cf1af7" providerId="ADAL" clId="{B07CD162-FE47-8242-BF51-5FC05ED5C7F1}" dt="2019-04-07T04:48:50.143" v="2447" actId="1076"/>
          <ac:grpSpMkLst>
            <pc:docMk/>
            <pc:sldMk cId="1738106308" sldId="273"/>
            <ac:grpSpMk id="28" creationId="{14F0907F-2B8A-AE47-9198-E7D4D3BD313D}"/>
          </ac:grpSpMkLst>
        </pc:grpChg>
        <pc:picChg chg="del mod topLvl">
          <ac:chgData name="Waterbury, Clair" userId="3bef3438-3a8f-432d-b82b-b5db42cf1af7" providerId="ADAL" clId="{B07CD162-FE47-8242-BF51-5FC05ED5C7F1}" dt="2019-04-07T04:31:03.855" v="1982" actId="478"/>
          <ac:picMkLst>
            <pc:docMk/>
            <pc:sldMk cId="1738106308" sldId="273"/>
            <ac:picMk id="4" creationId="{295E620F-8B0C-2E48-AC9E-82BFE4113019}"/>
          </ac:picMkLst>
        </pc:picChg>
        <pc:picChg chg="del topLvl">
          <ac:chgData name="Waterbury, Clair" userId="3bef3438-3a8f-432d-b82b-b5db42cf1af7" providerId="ADAL" clId="{B07CD162-FE47-8242-BF51-5FC05ED5C7F1}" dt="2019-04-07T04:42:11.306" v="2373" actId="478"/>
          <ac:picMkLst>
            <pc:docMk/>
            <pc:sldMk cId="1738106308" sldId="273"/>
            <ac:picMk id="9" creationId="{DABD3F25-CC58-6E4C-8E0F-D19962BA6C41}"/>
          </ac:picMkLst>
        </pc:picChg>
        <pc:picChg chg="add mod">
          <ac:chgData name="Waterbury, Clair" userId="3bef3438-3a8f-432d-b82b-b5db42cf1af7" providerId="ADAL" clId="{B07CD162-FE47-8242-BF51-5FC05ED5C7F1}" dt="2019-04-07T04:47:45.126" v="2436" actId="164"/>
          <ac:picMkLst>
            <pc:docMk/>
            <pc:sldMk cId="1738106308" sldId="273"/>
            <ac:picMk id="17" creationId="{9F67E063-89C6-C04C-90A1-41DB5917FA7A}"/>
          </ac:picMkLst>
        </pc:picChg>
        <pc:picChg chg="add del mod topLvl">
          <ac:chgData name="Waterbury, Clair" userId="3bef3438-3a8f-432d-b82b-b5db42cf1af7" providerId="ADAL" clId="{B07CD162-FE47-8242-BF51-5FC05ED5C7F1}" dt="2019-04-07T04:42:55.315" v="2383" actId="478"/>
          <ac:picMkLst>
            <pc:docMk/>
            <pc:sldMk cId="1738106308" sldId="273"/>
            <ac:picMk id="21" creationId="{67033D47-6A90-9049-88C1-B2A4655008C4}"/>
          </ac:picMkLst>
        </pc:picChg>
        <pc:picChg chg="add mod">
          <ac:chgData name="Waterbury, Clair" userId="3bef3438-3a8f-432d-b82b-b5db42cf1af7" providerId="ADAL" clId="{B07CD162-FE47-8242-BF51-5FC05ED5C7F1}" dt="2019-04-07T04:47:51.238" v="2437" actId="164"/>
          <ac:picMkLst>
            <pc:docMk/>
            <pc:sldMk cId="1738106308" sldId="273"/>
            <ac:picMk id="23" creationId="{F0C72767-42D3-A846-8AE2-6D33EC678F29}"/>
          </ac:picMkLst>
        </pc:picChg>
        <pc:picChg chg="add mod">
          <ac:chgData name="Waterbury, Clair" userId="3bef3438-3a8f-432d-b82b-b5db42cf1af7" providerId="ADAL" clId="{B07CD162-FE47-8242-BF51-5FC05ED5C7F1}" dt="2019-04-07T04:48:10.339" v="2441" actId="164"/>
          <ac:picMkLst>
            <pc:docMk/>
            <pc:sldMk cId="1738106308" sldId="273"/>
            <ac:picMk id="24" creationId="{B62CFE6B-7D7D-AC4D-B8C3-F3B1464A8F86}"/>
          </ac:picMkLst>
        </pc:picChg>
        <pc:picChg chg="del">
          <ac:chgData name="Waterbury, Clair" userId="3bef3438-3a8f-432d-b82b-b5db42cf1af7" providerId="ADAL" clId="{B07CD162-FE47-8242-BF51-5FC05ED5C7F1}" dt="2019-04-07T04:51:08.738" v="2757" actId="478"/>
          <ac:picMkLst>
            <pc:docMk/>
            <pc:sldMk cId="1738106308" sldId="273"/>
            <ac:picMk id="31" creationId="{BC627361-D245-624B-9E8E-9CA35A6C45AB}"/>
          </ac:picMkLst>
        </pc:picChg>
        <pc:picChg chg="add mod">
          <ac:chgData name="Waterbury, Clair" userId="3bef3438-3a8f-432d-b82b-b5db42cf1af7" providerId="ADAL" clId="{B07CD162-FE47-8242-BF51-5FC05ED5C7F1}" dt="2019-04-07T04:51:23.082" v="2761" actId="1076"/>
          <ac:picMkLst>
            <pc:docMk/>
            <pc:sldMk cId="1738106308" sldId="273"/>
            <ac:picMk id="32" creationId="{B124287B-2207-2D48-85D5-2035F077ABCC}"/>
          </ac:picMkLst>
        </pc:picChg>
      </pc:sldChg>
      <pc:sldChg chg="addSp modSp add ord modNotes">
        <pc:chgData name="Waterbury, Clair" userId="3bef3438-3a8f-432d-b82b-b5db42cf1af7" providerId="ADAL" clId="{B07CD162-FE47-8242-BF51-5FC05ED5C7F1}" dt="2019-04-07T05:44:15.950" v="2817"/>
        <pc:sldMkLst>
          <pc:docMk/>
          <pc:sldMk cId="185586930" sldId="274"/>
        </pc:sldMkLst>
        <pc:picChg chg="add mod">
          <ac:chgData name="Waterbury, Clair" userId="3bef3438-3a8f-432d-b82b-b5db42cf1af7" providerId="ADAL" clId="{B07CD162-FE47-8242-BF51-5FC05ED5C7F1}" dt="2019-04-07T05:44:15.319" v="2815"/>
          <ac:picMkLst>
            <pc:docMk/>
            <pc:sldMk cId="185586930" sldId="274"/>
            <ac:picMk id="6" creationId="{DAF5D724-E447-474D-953E-D13AC2DA9CA9}"/>
          </ac:picMkLst>
        </pc:picChg>
      </pc:sldChg>
      <pc:sldChg chg="addSp modSp add ord modNotes">
        <pc:chgData name="Waterbury, Clair" userId="3bef3438-3a8f-432d-b82b-b5db42cf1af7" providerId="ADAL" clId="{B07CD162-FE47-8242-BF51-5FC05ED5C7F1}" dt="2019-04-07T05:44:16.081" v="2833"/>
        <pc:sldMkLst>
          <pc:docMk/>
          <pc:sldMk cId="2668123018" sldId="275"/>
        </pc:sldMkLst>
        <pc:picChg chg="add mod">
          <ac:chgData name="Waterbury, Clair" userId="3bef3438-3a8f-432d-b82b-b5db42cf1af7" providerId="ADAL" clId="{B07CD162-FE47-8242-BF51-5FC05ED5C7F1}" dt="2019-04-07T05:44:16.069" v="2831"/>
          <ac:picMkLst>
            <pc:docMk/>
            <pc:sldMk cId="2668123018" sldId="275"/>
            <ac:picMk id="6" creationId="{B141BCCE-D1F8-AF45-82CB-9C93592D5FD4}"/>
          </ac:picMkLst>
        </pc:picChg>
      </pc:sldChg>
      <pc:sldChg chg="addSp modSp add ord modNotes">
        <pc:chgData name="Waterbury, Clair" userId="3bef3438-3a8f-432d-b82b-b5db42cf1af7" providerId="ADAL" clId="{B07CD162-FE47-8242-BF51-5FC05ED5C7F1}" dt="2019-04-07T05:44:29.271" v="2899"/>
        <pc:sldMkLst>
          <pc:docMk/>
          <pc:sldMk cId="2355437371" sldId="276"/>
        </pc:sldMkLst>
        <pc:picChg chg="add mod">
          <ac:chgData name="Waterbury, Clair" userId="3bef3438-3a8f-432d-b82b-b5db42cf1af7" providerId="ADAL" clId="{B07CD162-FE47-8242-BF51-5FC05ED5C7F1}" dt="2019-04-07T05:44:16.424" v="2847"/>
          <ac:picMkLst>
            <pc:docMk/>
            <pc:sldMk cId="2355437371" sldId="276"/>
            <ac:picMk id="6" creationId="{4C63BBFB-8C52-0A49-90F7-E0E6B8D47986}"/>
          </ac:picMkLst>
        </pc:picChg>
      </pc:sldChg>
      <pc:sldChg chg="addSp modSp add ord modNotes">
        <pc:chgData name="Waterbury, Clair" userId="3bef3438-3a8f-432d-b82b-b5db42cf1af7" providerId="ADAL" clId="{B07CD162-FE47-8242-BF51-5FC05ED5C7F1}" dt="2019-04-07T05:44:51.525" v="2901"/>
        <pc:sldMkLst>
          <pc:docMk/>
          <pc:sldMk cId="1514391365" sldId="277"/>
        </pc:sldMkLst>
        <pc:picChg chg="add mod">
          <ac:chgData name="Waterbury, Clair" userId="3bef3438-3a8f-432d-b82b-b5db42cf1af7" providerId="ADAL" clId="{B07CD162-FE47-8242-BF51-5FC05ED5C7F1}" dt="2019-04-07T05:44:16.817" v="2863"/>
          <ac:picMkLst>
            <pc:docMk/>
            <pc:sldMk cId="1514391365" sldId="277"/>
            <ac:picMk id="6" creationId="{734A34F5-19F6-7048-91BE-90DD1F6A9D96}"/>
          </ac:picMkLst>
        </pc:picChg>
      </pc:sldChg>
      <pc:sldChg chg="addSp modSp add ord modNotes">
        <pc:chgData name="Waterbury, Clair" userId="3bef3438-3a8f-432d-b82b-b5db42cf1af7" providerId="ADAL" clId="{B07CD162-FE47-8242-BF51-5FC05ED5C7F1}" dt="2019-04-07T05:44:17.468" v="2881"/>
        <pc:sldMkLst>
          <pc:docMk/>
          <pc:sldMk cId="2024513373" sldId="278"/>
        </pc:sldMkLst>
        <pc:picChg chg="add mod">
          <ac:chgData name="Waterbury, Clair" userId="3bef3438-3a8f-432d-b82b-b5db42cf1af7" providerId="ADAL" clId="{B07CD162-FE47-8242-BF51-5FC05ED5C7F1}" dt="2019-04-07T05:44:17.187" v="2879"/>
          <ac:picMkLst>
            <pc:docMk/>
            <pc:sldMk cId="2024513373" sldId="278"/>
            <ac:picMk id="6" creationId="{7C215A6B-0B44-1B4C-B12D-86435C5AFD11}"/>
          </ac:picMkLst>
        </pc:picChg>
      </pc:sldChg>
      <pc:sldChg chg="addSp modSp add ord modNotes">
        <pc:chgData name="Waterbury, Clair" userId="3bef3438-3a8f-432d-b82b-b5db42cf1af7" providerId="ADAL" clId="{B07CD162-FE47-8242-BF51-5FC05ED5C7F1}" dt="2019-04-07T05:44:17.902" v="2897"/>
        <pc:sldMkLst>
          <pc:docMk/>
          <pc:sldMk cId="4197276987" sldId="279"/>
        </pc:sldMkLst>
        <pc:picChg chg="add mod">
          <ac:chgData name="Waterbury, Clair" userId="3bef3438-3a8f-432d-b82b-b5db42cf1af7" providerId="ADAL" clId="{B07CD162-FE47-8242-BF51-5FC05ED5C7F1}" dt="2019-04-07T05:44:17.605" v="2895"/>
          <ac:picMkLst>
            <pc:docMk/>
            <pc:sldMk cId="4197276987" sldId="279"/>
            <ac:picMk id="6" creationId="{BF66EF36-5184-0E46-A75E-2AD7B5ECAAF9}"/>
          </ac:picMkLst>
        </pc:picChg>
      </pc:sldChg>
      <pc:sldChg chg="addSp modSp add ord modNotes">
        <pc:chgData name="Waterbury, Clair" userId="3bef3438-3a8f-432d-b82b-b5db42cf1af7" providerId="ADAL" clId="{B07CD162-FE47-8242-BF51-5FC05ED5C7F1}" dt="2019-04-07T15:07:22.379" v="2917"/>
        <pc:sldMkLst>
          <pc:docMk/>
          <pc:sldMk cId="2770086067" sldId="280"/>
        </pc:sldMkLst>
        <pc:picChg chg="add mod">
          <ac:chgData name="Waterbury, Clair" userId="3bef3438-3a8f-432d-b82b-b5db42cf1af7" providerId="ADAL" clId="{B07CD162-FE47-8242-BF51-5FC05ED5C7F1}" dt="2019-04-07T15:07:19.485" v="2915"/>
          <ac:picMkLst>
            <pc:docMk/>
            <pc:sldMk cId="2770086067" sldId="280"/>
            <ac:picMk id="6" creationId="{714C387E-3939-8A4A-BA52-B3ACF98FCEE3}"/>
          </ac:picMkLst>
        </pc:picChg>
      </pc:sldChg>
      <pc:sldMasterChg chg="delSldLayout modSldLayout">
        <pc:chgData name="Waterbury, Clair" userId="3bef3438-3a8f-432d-b82b-b5db42cf1af7" providerId="ADAL" clId="{B07CD162-FE47-8242-BF51-5FC05ED5C7F1}" dt="2019-04-07T02:11:33.393" v="56" actId="478"/>
        <pc:sldMasterMkLst>
          <pc:docMk/>
          <pc:sldMasterMk cId="0" sldId="2147483681"/>
        </pc:sldMasterMkLst>
        <pc:sldLayoutChg chg="addSp delSp">
          <pc:chgData name="Waterbury, Clair" userId="3bef3438-3a8f-432d-b82b-b5db42cf1af7" providerId="ADAL" clId="{B07CD162-FE47-8242-BF51-5FC05ED5C7F1}" dt="2019-04-07T01:58:20.943" v="16"/>
          <pc:sldLayoutMkLst>
            <pc:docMk/>
            <pc:sldMasterMk cId="0" sldId="2147483681"/>
            <pc:sldLayoutMk cId="0" sldId="2147483651"/>
          </pc:sldLayoutMkLst>
          <pc:spChg chg="add">
            <ac:chgData name="Waterbury, Clair" userId="3bef3438-3a8f-432d-b82b-b5db42cf1af7" providerId="ADAL" clId="{B07CD162-FE47-8242-BF51-5FC05ED5C7F1}" dt="2019-04-07T01:58:20.943" v="16"/>
            <ac:spMkLst>
              <pc:docMk/>
              <pc:sldMasterMk cId="0" sldId="2147483681"/>
              <pc:sldLayoutMk cId="0" sldId="2147483651"/>
              <ac:spMk id="10" creationId="{980C28AF-5DBE-BA46-8528-66E204B474C2}"/>
            </ac:spMkLst>
          </pc:spChg>
          <pc:spChg chg="del">
            <ac:chgData name="Waterbury, Clair" userId="3bef3438-3a8f-432d-b82b-b5db42cf1af7" providerId="ADAL" clId="{B07CD162-FE47-8242-BF51-5FC05ED5C7F1}" dt="2019-04-07T01:58:20.513" v="15" actId="478"/>
            <ac:spMkLst>
              <pc:docMk/>
              <pc:sldMasterMk cId="0" sldId="2147483681"/>
              <pc:sldLayoutMk cId="0" sldId="2147483651"/>
              <ac:spMk id="12" creationId="{159C9C53-9078-EE45-8804-2125A9988A5E}"/>
            </ac:spMkLst>
          </pc:spChg>
        </pc:sldLayoutChg>
        <pc:sldLayoutChg chg="addSp delSp">
          <pc:chgData name="Waterbury, Clair" userId="3bef3438-3a8f-432d-b82b-b5db42cf1af7" providerId="ADAL" clId="{B07CD162-FE47-8242-BF51-5FC05ED5C7F1}" dt="2019-04-07T01:58:27.920" v="18"/>
          <pc:sldLayoutMkLst>
            <pc:docMk/>
            <pc:sldMasterMk cId="0" sldId="2147483681"/>
            <pc:sldLayoutMk cId="0" sldId="2147483652"/>
          </pc:sldLayoutMkLst>
          <pc:spChg chg="add">
            <ac:chgData name="Waterbury, Clair" userId="3bef3438-3a8f-432d-b82b-b5db42cf1af7" providerId="ADAL" clId="{B07CD162-FE47-8242-BF51-5FC05ED5C7F1}" dt="2019-04-07T01:58:27.920" v="18"/>
            <ac:spMkLst>
              <pc:docMk/>
              <pc:sldMasterMk cId="0" sldId="2147483681"/>
              <pc:sldLayoutMk cId="0" sldId="2147483652"/>
              <ac:spMk id="8" creationId="{4A4A1A07-8839-9C4E-BF88-D8C890BC0998}"/>
            </ac:spMkLst>
          </pc:spChg>
          <pc:spChg chg="del">
            <ac:chgData name="Waterbury, Clair" userId="3bef3438-3a8f-432d-b82b-b5db42cf1af7" providerId="ADAL" clId="{B07CD162-FE47-8242-BF51-5FC05ED5C7F1}" dt="2019-04-07T01:58:27.208" v="17" actId="478"/>
            <ac:spMkLst>
              <pc:docMk/>
              <pc:sldMasterMk cId="0" sldId="2147483681"/>
              <pc:sldLayoutMk cId="0" sldId="2147483652"/>
              <ac:spMk id="11" creationId="{CE8195C9-2BD2-F643-A19B-A68206EFF478}"/>
            </ac:spMkLst>
          </pc:spChg>
        </pc:sldLayoutChg>
        <pc:sldLayoutChg chg="addSp delSp">
          <pc:chgData name="Waterbury, Clair" userId="3bef3438-3a8f-432d-b82b-b5db42cf1af7" providerId="ADAL" clId="{B07CD162-FE47-8242-BF51-5FC05ED5C7F1}" dt="2019-04-07T01:58:46.527" v="24"/>
          <pc:sldLayoutMkLst>
            <pc:docMk/>
            <pc:sldMasterMk cId="0" sldId="2147483681"/>
            <pc:sldLayoutMk cId="0" sldId="2147483653"/>
          </pc:sldLayoutMkLst>
          <pc:spChg chg="add del">
            <ac:chgData name="Waterbury, Clair" userId="3bef3438-3a8f-432d-b82b-b5db42cf1af7" providerId="ADAL" clId="{B07CD162-FE47-8242-BF51-5FC05ED5C7F1}" dt="2019-04-07T01:58:43.939" v="22" actId="478"/>
            <ac:spMkLst>
              <pc:docMk/>
              <pc:sldMasterMk cId="0" sldId="2147483681"/>
              <pc:sldLayoutMk cId="0" sldId="2147483653"/>
              <ac:spMk id="9" creationId="{08A4C7BE-4DEE-B440-A287-C214EC52137E}"/>
            </ac:spMkLst>
          </pc:spChg>
          <pc:spChg chg="add">
            <ac:chgData name="Waterbury, Clair" userId="3bef3438-3a8f-432d-b82b-b5db42cf1af7" providerId="ADAL" clId="{B07CD162-FE47-8242-BF51-5FC05ED5C7F1}" dt="2019-04-07T01:58:46.527" v="24"/>
            <ac:spMkLst>
              <pc:docMk/>
              <pc:sldMasterMk cId="0" sldId="2147483681"/>
              <pc:sldLayoutMk cId="0" sldId="2147483653"/>
              <ac:spMk id="11" creationId="{88E64FA3-1AD5-4340-A65C-803BB54EAF50}"/>
            </ac:spMkLst>
          </pc:spChg>
          <pc:spChg chg="del">
            <ac:chgData name="Waterbury, Clair" userId="3bef3438-3a8f-432d-b82b-b5db42cf1af7" providerId="ADAL" clId="{B07CD162-FE47-8242-BF51-5FC05ED5C7F1}" dt="2019-04-07T01:58:45.944" v="23" actId="478"/>
            <ac:spMkLst>
              <pc:docMk/>
              <pc:sldMasterMk cId="0" sldId="2147483681"/>
              <pc:sldLayoutMk cId="0" sldId="2147483653"/>
              <ac:spMk id="12" creationId="{F8C8263D-FC54-3A44-AAED-E746555BD0D4}"/>
            </ac:spMkLst>
          </pc:spChg>
        </pc:sldLayoutChg>
        <pc:sldLayoutChg chg="addSp delSp">
          <pc:chgData name="Waterbury, Clair" userId="3bef3438-3a8f-432d-b82b-b5db42cf1af7" providerId="ADAL" clId="{B07CD162-FE47-8242-BF51-5FC05ED5C7F1}" dt="2019-04-07T01:58:52.746" v="26"/>
          <pc:sldLayoutMkLst>
            <pc:docMk/>
            <pc:sldMasterMk cId="0" sldId="2147483681"/>
            <pc:sldLayoutMk cId="0" sldId="2147483654"/>
          </pc:sldLayoutMkLst>
          <pc:spChg chg="del">
            <ac:chgData name="Waterbury, Clair" userId="3bef3438-3a8f-432d-b82b-b5db42cf1af7" providerId="ADAL" clId="{B07CD162-FE47-8242-BF51-5FC05ED5C7F1}" dt="2019-04-07T01:58:51.668" v="25" actId="478"/>
            <ac:spMkLst>
              <pc:docMk/>
              <pc:sldMasterMk cId="0" sldId="2147483681"/>
              <pc:sldLayoutMk cId="0" sldId="2147483654"/>
              <ac:spMk id="8" creationId="{F4B7585F-3EA6-AC42-8511-F7E0318C81FE}"/>
            </ac:spMkLst>
          </pc:spChg>
          <pc:spChg chg="add">
            <ac:chgData name="Waterbury, Clair" userId="3bef3438-3a8f-432d-b82b-b5db42cf1af7" providerId="ADAL" clId="{B07CD162-FE47-8242-BF51-5FC05ED5C7F1}" dt="2019-04-07T01:58:52.746" v="26"/>
            <ac:spMkLst>
              <pc:docMk/>
              <pc:sldMasterMk cId="0" sldId="2147483681"/>
              <pc:sldLayoutMk cId="0" sldId="2147483654"/>
              <ac:spMk id="9" creationId="{72F7EF25-0386-1A4C-ACBB-94B4CC290B48}"/>
            </ac:spMkLst>
          </pc:spChg>
        </pc:sldLayoutChg>
        <pc:sldLayoutChg chg="addSp delSp">
          <pc:chgData name="Waterbury, Clair" userId="3bef3438-3a8f-432d-b82b-b5db42cf1af7" providerId="ADAL" clId="{B07CD162-FE47-8242-BF51-5FC05ED5C7F1}" dt="2019-04-07T01:59:05.765" v="30"/>
          <pc:sldLayoutMkLst>
            <pc:docMk/>
            <pc:sldMasterMk cId="0" sldId="2147483681"/>
            <pc:sldLayoutMk cId="0" sldId="2147483657"/>
          </pc:sldLayoutMkLst>
          <pc:spChg chg="del">
            <ac:chgData name="Waterbury, Clair" userId="3bef3438-3a8f-432d-b82b-b5db42cf1af7" providerId="ADAL" clId="{B07CD162-FE47-8242-BF51-5FC05ED5C7F1}" dt="2019-04-07T01:59:05.296" v="29" actId="478"/>
            <ac:spMkLst>
              <pc:docMk/>
              <pc:sldMasterMk cId="0" sldId="2147483681"/>
              <pc:sldLayoutMk cId="0" sldId="2147483657"/>
              <ac:spMk id="8" creationId="{1A0BA6C9-8C09-2C45-B118-A55E176970E2}"/>
            </ac:spMkLst>
          </pc:spChg>
          <pc:spChg chg="add">
            <ac:chgData name="Waterbury, Clair" userId="3bef3438-3a8f-432d-b82b-b5db42cf1af7" providerId="ADAL" clId="{B07CD162-FE47-8242-BF51-5FC05ED5C7F1}" dt="2019-04-07T01:59:05.765" v="30"/>
            <ac:spMkLst>
              <pc:docMk/>
              <pc:sldMasterMk cId="0" sldId="2147483681"/>
              <pc:sldLayoutMk cId="0" sldId="2147483657"/>
              <ac:spMk id="9" creationId="{0B700043-DA08-ED43-B010-5B0FE3B9D668}"/>
            </ac:spMkLst>
          </pc:spChg>
        </pc:sldLayoutChg>
        <pc:sldLayoutChg chg="addSp delSp">
          <pc:chgData name="Waterbury, Clair" userId="3bef3438-3a8f-432d-b82b-b5db42cf1af7" providerId="ADAL" clId="{B07CD162-FE47-8242-BF51-5FC05ED5C7F1}" dt="2019-04-07T01:59:13.414" v="32"/>
          <pc:sldLayoutMkLst>
            <pc:docMk/>
            <pc:sldMasterMk cId="0" sldId="2147483681"/>
            <pc:sldLayoutMk cId="0" sldId="2147483658"/>
          </pc:sldLayoutMkLst>
          <pc:spChg chg="del">
            <ac:chgData name="Waterbury, Clair" userId="3bef3438-3a8f-432d-b82b-b5db42cf1af7" providerId="ADAL" clId="{B07CD162-FE47-8242-BF51-5FC05ED5C7F1}" dt="2019-04-07T01:59:12.681" v="31" actId="478"/>
            <ac:spMkLst>
              <pc:docMk/>
              <pc:sldMasterMk cId="0" sldId="2147483681"/>
              <pc:sldLayoutMk cId="0" sldId="2147483658"/>
              <ac:spMk id="9" creationId="{BD7FF1A0-D512-CB46-9311-53BEACE47607}"/>
            </ac:spMkLst>
          </pc:spChg>
          <pc:spChg chg="add">
            <ac:chgData name="Waterbury, Clair" userId="3bef3438-3a8f-432d-b82b-b5db42cf1af7" providerId="ADAL" clId="{B07CD162-FE47-8242-BF51-5FC05ED5C7F1}" dt="2019-04-07T01:59:13.414" v="32"/>
            <ac:spMkLst>
              <pc:docMk/>
              <pc:sldMasterMk cId="0" sldId="2147483681"/>
              <pc:sldLayoutMk cId="0" sldId="2147483658"/>
              <ac:spMk id="10" creationId="{18F9CE8D-FE6A-8A4E-924E-3D51DF0C1DAD}"/>
            </ac:spMkLst>
          </pc:spChg>
        </pc:sldLayoutChg>
        <pc:sldLayoutChg chg="addSp delSp">
          <pc:chgData name="Waterbury, Clair" userId="3bef3438-3a8f-432d-b82b-b5db42cf1af7" providerId="ADAL" clId="{B07CD162-FE47-8242-BF51-5FC05ED5C7F1}" dt="2019-04-07T01:58:58.252" v="28"/>
          <pc:sldLayoutMkLst>
            <pc:docMk/>
            <pc:sldMasterMk cId="0" sldId="2147483681"/>
            <pc:sldLayoutMk cId="3675764747" sldId="2147483684"/>
          </pc:sldLayoutMkLst>
          <pc:spChg chg="del">
            <ac:chgData name="Waterbury, Clair" userId="3bef3438-3a8f-432d-b82b-b5db42cf1af7" providerId="ADAL" clId="{B07CD162-FE47-8242-BF51-5FC05ED5C7F1}" dt="2019-04-07T01:58:57.487" v="27" actId="478"/>
            <ac:spMkLst>
              <pc:docMk/>
              <pc:sldMasterMk cId="0" sldId="2147483681"/>
              <pc:sldLayoutMk cId="3675764747" sldId="2147483684"/>
              <ac:spMk id="12" creationId="{8D5BB35E-D512-2C4A-BCD2-B2B25E6499BE}"/>
            </ac:spMkLst>
          </pc:spChg>
          <pc:spChg chg="add">
            <ac:chgData name="Waterbury, Clair" userId="3bef3438-3a8f-432d-b82b-b5db42cf1af7" providerId="ADAL" clId="{B07CD162-FE47-8242-BF51-5FC05ED5C7F1}" dt="2019-04-07T01:58:58.252" v="28"/>
            <ac:spMkLst>
              <pc:docMk/>
              <pc:sldMasterMk cId="0" sldId="2147483681"/>
              <pc:sldLayoutMk cId="3675764747" sldId="2147483684"/>
              <ac:spMk id="13" creationId="{23C94175-6091-C74E-9C88-8A72D3DDA739}"/>
            </ac:spMkLst>
          </pc:spChg>
        </pc:sldLayoutChg>
        <pc:sldLayoutChg chg="addSp delSp">
          <pc:chgData name="Waterbury, Clair" userId="3bef3438-3a8f-432d-b82b-b5db42cf1af7" providerId="ADAL" clId="{B07CD162-FE47-8242-BF51-5FC05ED5C7F1}" dt="2019-04-07T01:58:16.760" v="14"/>
          <pc:sldLayoutMkLst>
            <pc:docMk/>
            <pc:sldMasterMk cId="0" sldId="2147483681"/>
            <pc:sldLayoutMk cId="845164518" sldId="2147483695"/>
          </pc:sldLayoutMkLst>
          <pc:spChg chg="add del">
            <ac:chgData name="Waterbury, Clair" userId="3bef3438-3a8f-432d-b82b-b5db42cf1af7" providerId="ADAL" clId="{B07CD162-FE47-8242-BF51-5FC05ED5C7F1}" dt="2019-04-07T01:57:35.437" v="4"/>
            <ac:spMkLst>
              <pc:docMk/>
              <pc:sldMasterMk cId="0" sldId="2147483681"/>
              <pc:sldLayoutMk cId="845164518" sldId="2147483695"/>
              <ac:spMk id="5" creationId="{D41DB0CB-3623-5A48-B52A-B98C3C22807F}"/>
            </ac:spMkLst>
          </pc:spChg>
          <pc:spChg chg="add del">
            <ac:chgData name="Waterbury, Clair" userId="3bef3438-3a8f-432d-b82b-b5db42cf1af7" providerId="ADAL" clId="{B07CD162-FE47-8242-BF51-5FC05ED5C7F1}" dt="2019-04-07T01:58:16.345" v="13" actId="478"/>
            <ac:spMkLst>
              <pc:docMk/>
              <pc:sldMasterMk cId="0" sldId="2147483681"/>
              <pc:sldLayoutMk cId="845164518" sldId="2147483695"/>
              <ac:spMk id="12" creationId="{8443B29D-A9B6-5C4B-900A-EEE7CF20A952}"/>
            </ac:spMkLst>
          </pc:spChg>
          <pc:spChg chg="add del">
            <ac:chgData name="Waterbury, Clair" userId="3bef3438-3a8f-432d-b82b-b5db42cf1af7" providerId="ADAL" clId="{B07CD162-FE47-8242-BF51-5FC05ED5C7F1}" dt="2019-04-07T01:57:48.787" v="7" actId="478"/>
            <ac:spMkLst>
              <pc:docMk/>
              <pc:sldMasterMk cId="0" sldId="2147483681"/>
              <pc:sldLayoutMk cId="845164518" sldId="2147483695"/>
              <ac:spMk id="13" creationId="{44CECBCF-6117-B447-825A-9BE2BF462130}"/>
            </ac:spMkLst>
          </pc:spChg>
          <pc:spChg chg="add">
            <ac:chgData name="Waterbury, Clair" userId="3bef3438-3a8f-432d-b82b-b5db42cf1af7" providerId="ADAL" clId="{B07CD162-FE47-8242-BF51-5FC05ED5C7F1}" dt="2019-04-07T01:58:16.760" v="14"/>
            <ac:spMkLst>
              <pc:docMk/>
              <pc:sldMasterMk cId="0" sldId="2147483681"/>
              <pc:sldLayoutMk cId="845164518" sldId="2147483695"/>
              <ac:spMk id="14" creationId="{5E415183-71C2-4A4A-95E8-C0F9522BEF89}"/>
            </ac:spMkLst>
          </pc:spChg>
        </pc:sldLayoutChg>
        <pc:sldLayoutChg chg="addSp delSp">
          <pc:chgData name="Waterbury, Clair" userId="3bef3438-3a8f-432d-b82b-b5db42cf1af7" providerId="ADAL" clId="{B07CD162-FE47-8242-BF51-5FC05ED5C7F1}" dt="2019-04-07T01:58:34.359" v="20"/>
          <pc:sldLayoutMkLst>
            <pc:docMk/>
            <pc:sldMasterMk cId="0" sldId="2147483681"/>
            <pc:sldLayoutMk cId="1733367406" sldId="2147483696"/>
          </pc:sldLayoutMkLst>
          <pc:spChg chg="add">
            <ac:chgData name="Waterbury, Clair" userId="3bef3438-3a8f-432d-b82b-b5db42cf1af7" providerId="ADAL" clId="{B07CD162-FE47-8242-BF51-5FC05ED5C7F1}" dt="2019-04-07T01:58:34.359" v="20"/>
            <ac:spMkLst>
              <pc:docMk/>
              <pc:sldMasterMk cId="0" sldId="2147483681"/>
              <pc:sldLayoutMk cId="1733367406" sldId="2147483696"/>
              <ac:spMk id="9" creationId="{D665E099-18D9-2445-9246-6B5F0081B3FC}"/>
            </ac:spMkLst>
          </pc:spChg>
          <pc:spChg chg="del">
            <ac:chgData name="Waterbury, Clair" userId="3bef3438-3a8f-432d-b82b-b5db42cf1af7" providerId="ADAL" clId="{B07CD162-FE47-8242-BF51-5FC05ED5C7F1}" dt="2019-04-07T01:58:33.720" v="19" actId="478"/>
            <ac:spMkLst>
              <pc:docMk/>
              <pc:sldMasterMk cId="0" sldId="2147483681"/>
              <pc:sldLayoutMk cId="1733367406" sldId="2147483696"/>
              <ac:spMk id="12" creationId="{D8FE198C-0C2A-7E4D-81E1-25C83BE99749}"/>
            </ac:spMkLst>
          </pc:spChg>
        </pc:sldLayoutChg>
        <pc:sldLayoutChg chg="addSp delSp modSp">
          <pc:chgData name="Waterbury, Clair" userId="3bef3438-3a8f-432d-b82b-b5db42cf1af7" providerId="ADAL" clId="{B07CD162-FE47-8242-BF51-5FC05ED5C7F1}" dt="2019-04-07T01:58:11.134" v="12" actId="478"/>
          <pc:sldLayoutMkLst>
            <pc:docMk/>
            <pc:sldMasterMk cId="0" sldId="2147483681"/>
            <pc:sldLayoutMk cId="3348401501" sldId="2147483697"/>
          </pc:sldLayoutMkLst>
          <pc:spChg chg="add del mod">
            <ac:chgData name="Waterbury, Clair" userId="3bef3438-3a8f-432d-b82b-b5db42cf1af7" providerId="ADAL" clId="{B07CD162-FE47-8242-BF51-5FC05ED5C7F1}" dt="2019-04-07T01:58:11.134" v="12" actId="478"/>
            <ac:spMkLst>
              <pc:docMk/>
              <pc:sldMasterMk cId="0" sldId="2147483681"/>
              <pc:sldLayoutMk cId="3348401501" sldId="2147483697"/>
              <ac:spMk id="10" creationId="{600793AE-683F-1F4F-991F-41EFBB19A652}"/>
            </ac:spMkLst>
          </pc:spChg>
        </pc:sldLayoutChg>
        <pc:sldLayoutChg chg="del">
          <pc:chgData name="Waterbury, Clair" userId="3bef3438-3a8f-432d-b82b-b5db42cf1af7" providerId="ADAL" clId="{B07CD162-FE47-8242-BF51-5FC05ED5C7F1}" dt="2019-04-07T02:10:20.069" v="44" actId="2696"/>
          <pc:sldLayoutMkLst>
            <pc:docMk/>
            <pc:sldMasterMk cId="0" sldId="2147483681"/>
            <pc:sldLayoutMk cId="1399590100" sldId="2147483699"/>
          </pc:sldLayoutMkLst>
        </pc:sldLayoutChg>
        <pc:sldLayoutChg chg="delSp">
          <pc:chgData name="Waterbury, Clair" userId="3bef3438-3a8f-432d-b82b-b5db42cf1af7" providerId="ADAL" clId="{B07CD162-FE47-8242-BF51-5FC05ED5C7F1}" dt="2019-04-07T02:11:33.393" v="56" actId="478"/>
          <pc:sldLayoutMkLst>
            <pc:docMk/>
            <pc:sldMasterMk cId="0" sldId="2147483681"/>
            <pc:sldLayoutMk cId="3666804760" sldId="2147483699"/>
          </pc:sldLayoutMkLst>
          <pc:spChg chg="del">
            <ac:chgData name="Waterbury, Clair" userId="3bef3438-3a8f-432d-b82b-b5db42cf1af7" providerId="ADAL" clId="{B07CD162-FE47-8242-BF51-5FC05ED5C7F1}" dt="2019-04-07T02:11:32.305" v="55" actId="478"/>
            <ac:spMkLst>
              <pc:docMk/>
              <pc:sldMasterMk cId="0" sldId="2147483681"/>
              <pc:sldLayoutMk cId="3666804760" sldId="2147483699"/>
              <ac:spMk id="10" creationId="{600793AE-683F-1F4F-991F-41EFBB19A652}"/>
            </ac:spMkLst>
          </pc:spChg>
          <pc:picChg chg="del">
            <ac:chgData name="Waterbury, Clair" userId="3bef3438-3a8f-432d-b82b-b5db42cf1af7" providerId="ADAL" clId="{B07CD162-FE47-8242-BF51-5FC05ED5C7F1}" dt="2019-04-07T02:11:31.162" v="54" actId="478"/>
            <ac:picMkLst>
              <pc:docMk/>
              <pc:sldMasterMk cId="0" sldId="2147483681"/>
              <pc:sldLayoutMk cId="3666804760" sldId="2147483699"/>
              <ac:picMk id="6" creationId="{CA2EAC29-3D51-7B45-8BA1-AE80D20128B4}"/>
            </ac:picMkLst>
          </pc:picChg>
          <pc:cxnChg chg="del">
            <ac:chgData name="Waterbury, Clair" userId="3bef3438-3a8f-432d-b82b-b5db42cf1af7" providerId="ADAL" clId="{B07CD162-FE47-8242-BF51-5FC05ED5C7F1}" dt="2019-04-07T02:11:33.393" v="56" actId="478"/>
            <ac:cxnSpMkLst>
              <pc:docMk/>
              <pc:sldMasterMk cId="0" sldId="2147483681"/>
              <pc:sldLayoutMk cId="3666804760" sldId="2147483699"/>
              <ac:cxnSpMk id="9" creationId="{2266FF79-833A-6A43-BDF4-A15432C3CF33}"/>
            </ac:cxnSpMkLst>
          </pc:cxnChg>
        </pc:sldLayoutChg>
      </pc:sldMasterChg>
    </pc:docChg>
  </pc:docChgLst>
  <pc:docChgLst>
    <pc:chgData name="Waterbury, Clair" userId="S::cwaterbury@northeastern.edu::3bef3438-3a8f-432d-b82b-b5db42cf1af7" providerId="AD" clId="Web-{6ECA2B21-FCE3-B039-1568-CB169848AFE8}"/>
    <pc:docChg chg="modSld">
      <pc:chgData name="Waterbury, Clair" userId="S::cwaterbury@northeastern.edu::3bef3438-3a8f-432d-b82b-b5db42cf1af7" providerId="AD" clId="Web-{6ECA2B21-FCE3-B039-1568-CB169848AFE8}" dt="2019-04-07T02:06:44.692" v="2" actId="20577"/>
      <pc:docMkLst>
        <pc:docMk/>
      </pc:docMkLst>
      <pc:sldChg chg="modSp">
        <pc:chgData name="Waterbury, Clair" userId="S::cwaterbury@northeastern.edu::3bef3438-3a8f-432d-b82b-b5db42cf1af7" providerId="AD" clId="Web-{6ECA2B21-FCE3-B039-1568-CB169848AFE8}" dt="2019-04-07T02:06:44.692" v="2" actId="20577"/>
        <pc:sldMkLst>
          <pc:docMk/>
          <pc:sldMk cId="3570852867" sldId="270"/>
        </pc:sldMkLst>
        <pc:spChg chg="mod">
          <ac:chgData name="Waterbury, Clair" userId="S::cwaterbury@northeastern.edu::3bef3438-3a8f-432d-b82b-b5db42cf1af7" providerId="AD" clId="Web-{6ECA2B21-FCE3-B039-1568-CB169848AFE8}" dt="2019-04-07T02:06:44.692" v="2" actId="20577"/>
          <ac:spMkLst>
            <pc:docMk/>
            <pc:sldMk cId="3570852867" sldId="270"/>
            <ac:spMk id="5" creationId="{F490268C-3C8C-433B-83E5-603D543D3A85}"/>
          </ac:spMkLst>
        </pc:spChg>
      </pc:sldChg>
    </pc:docChg>
  </pc:docChgLst>
  <pc:docChgLst>
    <pc:chgData name="Waterbury, Clair" userId="S::cwaterbury@northeastern.edu::3bef3438-3a8f-432d-b82b-b5db42cf1af7" providerId="AD" clId="Web-{2F466F19-D730-6BA6-5733-F8A6F2A06509}"/>
    <pc:docChg chg="modSld">
      <pc:chgData name="Waterbury, Clair" userId="S::cwaterbury@northeastern.edu::3bef3438-3a8f-432d-b82b-b5db42cf1af7" providerId="AD" clId="Web-{2F466F19-D730-6BA6-5733-F8A6F2A06509}" dt="2019-04-07T01:56:51.992" v="75"/>
      <pc:docMkLst>
        <pc:docMk/>
      </pc:docMkLst>
      <pc:sldChg chg="addSp delSp modSp">
        <pc:chgData name="Waterbury, Clair" userId="S::cwaterbury@northeastern.edu::3bef3438-3a8f-432d-b82b-b5db42cf1af7" providerId="AD" clId="Web-{2F466F19-D730-6BA6-5733-F8A6F2A06509}" dt="2019-04-07T01:54:22.961" v="27"/>
        <pc:sldMkLst>
          <pc:docMk/>
          <pc:sldMk cId="2256199505" sldId="256"/>
        </pc:sldMkLst>
        <pc:spChg chg="mod">
          <ac:chgData name="Waterbury, Clair" userId="S::cwaterbury@northeastern.edu::3bef3438-3a8f-432d-b82b-b5db42cf1af7" providerId="AD" clId="Web-{2F466F19-D730-6BA6-5733-F8A6F2A06509}" dt="2019-04-07T01:54:18.602" v="26" actId="1076"/>
          <ac:spMkLst>
            <pc:docMk/>
            <pc:sldMk cId="2256199505" sldId="256"/>
            <ac:spMk id="2" creationId="{71AF446E-4861-F844-8B4F-0369E580BA86}"/>
          </ac:spMkLst>
        </pc:spChg>
        <pc:spChg chg="del mod">
          <ac:chgData name="Waterbury, Clair" userId="S::cwaterbury@northeastern.edu::3bef3438-3a8f-432d-b82b-b5db42cf1af7" providerId="AD" clId="Web-{2F466F19-D730-6BA6-5733-F8A6F2A06509}" dt="2019-04-07T01:54:15.383" v="25"/>
          <ac:spMkLst>
            <pc:docMk/>
            <pc:sldMk cId="2256199505" sldId="256"/>
            <ac:spMk id="3" creationId="{30CEEA1D-9C9C-AF44-AEA5-257A85FCC4B9}"/>
          </ac:spMkLst>
        </pc:spChg>
        <pc:spChg chg="add del mod">
          <ac:chgData name="Waterbury, Clair" userId="S::cwaterbury@northeastern.edu::3bef3438-3a8f-432d-b82b-b5db42cf1af7" providerId="AD" clId="Web-{2F466F19-D730-6BA6-5733-F8A6F2A06509}" dt="2019-04-07T01:54:22.961" v="27"/>
          <ac:spMkLst>
            <pc:docMk/>
            <pc:sldMk cId="2256199505" sldId="256"/>
            <ac:spMk id="7" creationId="{D0CA80BC-21EF-44EF-A58A-54CD74E36A9D}"/>
          </ac:spMkLst>
        </pc:spChg>
      </pc:sldChg>
      <pc:sldChg chg="addSp delSp modSp">
        <pc:chgData name="Waterbury, Clair" userId="S::cwaterbury@northeastern.edu::3bef3438-3a8f-432d-b82b-b5db42cf1af7" providerId="AD" clId="Web-{2F466F19-D730-6BA6-5733-F8A6F2A06509}" dt="2019-04-07T01:55:06.696" v="65"/>
        <pc:sldMkLst>
          <pc:docMk/>
          <pc:sldMk cId="3562532977" sldId="269"/>
        </pc:sldMkLst>
        <pc:spChg chg="mod">
          <ac:chgData name="Waterbury, Clair" userId="S::cwaterbury@northeastern.edu::3bef3438-3a8f-432d-b82b-b5db42cf1af7" providerId="AD" clId="Web-{2F466F19-D730-6BA6-5733-F8A6F2A06509}" dt="2019-04-07T01:55:05.508" v="64" actId="20577"/>
          <ac:spMkLst>
            <pc:docMk/>
            <pc:sldMk cId="3562532977" sldId="269"/>
            <ac:spMk id="2" creationId="{3526A5E9-D699-E64D-8922-163C54C1C521}"/>
          </ac:spMkLst>
        </pc:spChg>
        <pc:spChg chg="add mod">
          <ac:chgData name="Waterbury, Clair" userId="S::cwaterbury@northeastern.edu::3bef3438-3a8f-432d-b82b-b5db42cf1af7" providerId="AD" clId="Web-{2F466F19-D730-6BA6-5733-F8A6F2A06509}" dt="2019-04-07T01:55:06.696" v="65"/>
          <ac:spMkLst>
            <pc:docMk/>
            <pc:sldMk cId="3562532977" sldId="269"/>
            <ac:spMk id="5" creationId="{A9796CE2-8C98-4BF4-84EB-39AAEE917654}"/>
          </ac:spMkLst>
        </pc:spChg>
        <pc:picChg chg="del">
          <ac:chgData name="Waterbury, Clair" userId="S::cwaterbury@northeastern.edu::3bef3438-3a8f-432d-b82b-b5db42cf1af7" providerId="AD" clId="Web-{2F466F19-D730-6BA6-5733-F8A6F2A06509}" dt="2019-04-07T01:55:06.696" v="65"/>
          <ac:picMkLst>
            <pc:docMk/>
            <pc:sldMk cId="3562532977" sldId="269"/>
            <ac:picMk id="6" creationId="{0273490D-CE25-7045-BB7E-01788F9ADB78}"/>
          </ac:picMkLst>
        </pc:picChg>
      </pc:sldChg>
      <pc:sldChg chg="addSp delSp modSp">
        <pc:chgData name="Waterbury, Clair" userId="S::cwaterbury@northeastern.edu::3bef3438-3a8f-432d-b82b-b5db42cf1af7" providerId="AD" clId="Web-{2F466F19-D730-6BA6-5733-F8A6F2A06509}" dt="2019-04-07T01:56:51.992" v="75"/>
        <pc:sldMkLst>
          <pc:docMk/>
          <pc:sldMk cId="3570852867" sldId="270"/>
        </pc:sldMkLst>
        <pc:spChg chg="mod">
          <ac:chgData name="Waterbury, Clair" userId="S::cwaterbury@northeastern.edu::3bef3438-3a8f-432d-b82b-b5db42cf1af7" providerId="AD" clId="Web-{2F466F19-D730-6BA6-5733-F8A6F2A06509}" dt="2019-04-07T01:56:50.321" v="74" actId="20577"/>
          <ac:spMkLst>
            <pc:docMk/>
            <pc:sldMk cId="3570852867" sldId="270"/>
            <ac:spMk id="2" creationId="{3526A5E9-D699-E64D-8922-163C54C1C521}"/>
          </ac:spMkLst>
        </pc:spChg>
        <pc:spChg chg="add mod">
          <ac:chgData name="Waterbury, Clair" userId="S::cwaterbury@northeastern.edu::3bef3438-3a8f-432d-b82b-b5db42cf1af7" providerId="AD" clId="Web-{2F466F19-D730-6BA6-5733-F8A6F2A06509}" dt="2019-04-07T01:56:51.992" v="75"/>
          <ac:spMkLst>
            <pc:docMk/>
            <pc:sldMk cId="3570852867" sldId="270"/>
            <ac:spMk id="5" creationId="{F490268C-3C8C-433B-83E5-603D543D3A85}"/>
          </ac:spMkLst>
        </pc:spChg>
        <pc:picChg chg="del">
          <ac:chgData name="Waterbury, Clair" userId="S::cwaterbury@northeastern.edu::3bef3438-3a8f-432d-b82b-b5db42cf1af7" providerId="AD" clId="Web-{2F466F19-D730-6BA6-5733-F8A6F2A06509}" dt="2019-04-07T01:56:51.992" v="75"/>
          <ac:picMkLst>
            <pc:docMk/>
            <pc:sldMk cId="3570852867" sldId="270"/>
            <ac:picMk id="8" creationId="{1FBCF602-1A4D-9745-A605-AD8CAC0C8321}"/>
          </ac:picMkLst>
        </pc:picChg>
      </pc:sldChg>
    </pc:docChg>
  </pc:docChgLst>
  <pc:docChgLst>
    <pc:chgData name="Waterbury, Clair" userId="3bef3438-3a8f-432d-b82b-b5db42cf1af7" providerId="ADAL" clId="{5D4E4A48-A097-0E48-BF42-810A1D0BFB53}"/>
    <pc:docChg chg="custSel modMainMaster">
      <pc:chgData name="Waterbury, Clair" userId="3bef3438-3a8f-432d-b82b-b5db42cf1af7" providerId="ADAL" clId="{5D4E4A48-A097-0E48-BF42-810A1D0BFB53}" dt="2019-04-07T01:49:01.316" v="33"/>
      <pc:docMkLst>
        <pc:docMk/>
      </pc:docMkLst>
      <pc:sldMasterChg chg="modSldLayout">
        <pc:chgData name="Waterbury, Clair" userId="3bef3438-3a8f-432d-b82b-b5db42cf1af7" providerId="ADAL" clId="{5D4E4A48-A097-0E48-BF42-810A1D0BFB53}" dt="2019-04-07T01:49:01.316" v="33"/>
        <pc:sldMasterMkLst>
          <pc:docMk/>
          <pc:sldMasterMk cId="0" sldId="2147483681"/>
        </pc:sldMasterMkLst>
        <pc:sldLayoutChg chg="addSp delSp">
          <pc:chgData name="Waterbury, Clair" userId="3bef3438-3a8f-432d-b82b-b5db42cf1af7" providerId="ADAL" clId="{5D4E4A48-A097-0E48-BF42-810A1D0BFB53}" dt="2019-04-07T01:46:38.752" v="4"/>
          <pc:sldLayoutMkLst>
            <pc:docMk/>
            <pc:sldMasterMk cId="0" sldId="2147483681"/>
            <pc:sldLayoutMk cId="0" sldId="2147483651"/>
          </pc:sldLayoutMkLst>
          <pc:spChg chg="del">
            <ac:chgData name="Waterbury, Clair" userId="3bef3438-3a8f-432d-b82b-b5db42cf1af7" providerId="ADAL" clId="{5D4E4A48-A097-0E48-BF42-810A1D0BFB53}" dt="2019-04-07T01:46:37.831" v="3" actId="478"/>
            <ac:spMkLst>
              <pc:docMk/>
              <pc:sldMasterMk cId="0" sldId="2147483681"/>
              <pc:sldLayoutMk cId="0" sldId="2147483651"/>
              <ac:spMk id="10" creationId="{C1AE5BF9-E39B-7642-A58D-D1D5016EEAA0}"/>
            </ac:spMkLst>
          </pc:spChg>
          <pc:spChg chg="add">
            <ac:chgData name="Waterbury, Clair" userId="3bef3438-3a8f-432d-b82b-b5db42cf1af7" providerId="ADAL" clId="{5D4E4A48-A097-0E48-BF42-810A1D0BFB53}" dt="2019-04-07T01:46:38.752" v="4"/>
            <ac:spMkLst>
              <pc:docMk/>
              <pc:sldMasterMk cId="0" sldId="2147483681"/>
              <pc:sldLayoutMk cId="0" sldId="2147483651"/>
              <ac:spMk id="12" creationId="{159C9C53-9078-EE45-8804-2125A9988A5E}"/>
            </ac:spMkLst>
          </pc:spChg>
        </pc:sldLayoutChg>
        <pc:sldLayoutChg chg="addSp delSp">
          <pc:chgData name="Waterbury, Clair" userId="3bef3438-3a8f-432d-b82b-b5db42cf1af7" providerId="ADAL" clId="{5D4E4A48-A097-0E48-BF42-810A1D0BFB53}" dt="2019-04-07T01:48:05.061" v="21"/>
          <pc:sldLayoutMkLst>
            <pc:docMk/>
            <pc:sldMasterMk cId="0" sldId="2147483681"/>
            <pc:sldLayoutMk cId="0" sldId="2147483652"/>
          </pc:sldLayoutMkLst>
          <pc:spChg chg="del">
            <ac:chgData name="Waterbury, Clair" userId="3bef3438-3a8f-432d-b82b-b5db42cf1af7" providerId="ADAL" clId="{5D4E4A48-A097-0E48-BF42-810A1D0BFB53}" dt="2019-04-07T01:46:45.702" v="5" actId="478"/>
            <ac:spMkLst>
              <pc:docMk/>
              <pc:sldMasterMk cId="0" sldId="2147483681"/>
              <pc:sldLayoutMk cId="0" sldId="2147483652"/>
              <ac:spMk id="8" creationId="{9C83FEE8-82E3-714A-8762-B0FBFD028C6B}"/>
            </ac:spMkLst>
          </pc:spChg>
          <pc:spChg chg="add del">
            <ac:chgData name="Waterbury, Clair" userId="3bef3438-3a8f-432d-b82b-b5db42cf1af7" providerId="ADAL" clId="{5D4E4A48-A097-0E48-BF42-810A1D0BFB53}" dt="2019-04-07T01:48:04.139" v="20" actId="478"/>
            <ac:spMkLst>
              <pc:docMk/>
              <pc:sldMasterMk cId="0" sldId="2147483681"/>
              <pc:sldLayoutMk cId="0" sldId="2147483652"/>
              <ac:spMk id="10" creationId="{3549E976-207B-F34C-A299-7147EBE5F8E8}"/>
            </ac:spMkLst>
          </pc:spChg>
          <pc:spChg chg="add">
            <ac:chgData name="Waterbury, Clair" userId="3bef3438-3a8f-432d-b82b-b5db42cf1af7" providerId="ADAL" clId="{5D4E4A48-A097-0E48-BF42-810A1D0BFB53}" dt="2019-04-07T01:48:05.061" v="21"/>
            <ac:spMkLst>
              <pc:docMk/>
              <pc:sldMasterMk cId="0" sldId="2147483681"/>
              <pc:sldLayoutMk cId="0" sldId="2147483652"/>
              <ac:spMk id="11" creationId="{CE8195C9-2BD2-F643-A19B-A68206EFF478}"/>
            </ac:spMkLst>
          </pc:spChg>
        </pc:sldLayoutChg>
        <pc:sldLayoutChg chg="addSp delSp">
          <pc:chgData name="Waterbury, Clair" userId="3bef3438-3a8f-432d-b82b-b5db42cf1af7" providerId="ADAL" clId="{5D4E4A48-A097-0E48-BF42-810A1D0BFB53}" dt="2019-04-07T01:48:19.549" v="25"/>
          <pc:sldLayoutMkLst>
            <pc:docMk/>
            <pc:sldMasterMk cId="0" sldId="2147483681"/>
            <pc:sldLayoutMk cId="0" sldId="2147483653"/>
          </pc:sldLayoutMkLst>
          <pc:spChg chg="del">
            <ac:chgData name="Waterbury, Clair" userId="3bef3438-3a8f-432d-b82b-b5db42cf1af7" providerId="ADAL" clId="{5D4E4A48-A097-0E48-BF42-810A1D0BFB53}" dt="2019-04-07T01:47:00.030" v="9" actId="478"/>
            <ac:spMkLst>
              <pc:docMk/>
              <pc:sldMasterMk cId="0" sldId="2147483681"/>
              <pc:sldLayoutMk cId="0" sldId="2147483653"/>
              <ac:spMk id="9" creationId="{50D90CAD-2B96-8A4D-8CB9-210B7367365F}"/>
            </ac:spMkLst>
          </pc:spChg>
          <pc:spChg chg="add del">
            <ac:chgData name="Waterbury, Clair" userId="3bef3438-3a8f-432d-b82b-b5db42cf1af7" providerId="ADAL" clId="{5D4E4A48-A097-0E48-BF42-810A1D0BFB53}" dt="2019-04-07T01:48:18.012" v="24" actId="478"/>
            <ac:spMkLst>
              <pc:docMk/>
              <pc:sldMasterMk cId="0" sldId="2147483681"/>
              <pc:sldLayoutMk cId="0" sldId="2147483653"/>
              <ac:spMk id="11" creationId="{AB1B9AF0-861B-744A-AC21-39ECE9403F57}"/>
            </ac:spMkLst>
          </pc:spChg>
          <pc:spChg chg="add">
            <ac:chgData name="Waterbury, Clair" userId="3bef3438-3a8f-432d-b82b-b5db42cf1af7" providerId="ADAL" clId="{5D4E4A48-A097-0E48-BF42-810A1D0BFB53}" dt="2019-04-07T01:48:19.549" v="25"/>
            <ac:spMkLst>
              <pc:docMk/>
              <pc:sldMasterMk cId="0" sldId="2147483681"/>
              <pc:sldLayoutMk cId="0" sldId="2147483653"/>
              <ac:spMk id="12" creationId="{F8C8263D-FC54-3A44-AAED-E746555BD0D4}"/>
            </ac:spMkLst>
          </pc:spChg>
        </pc:sldLayoutChg>
        <pc:sldLayoutChg chg="addSp delSp">
          <pc:chgData name="Waterbury, Clair" userId="3bef3438-3a8f-432d-b82b-b5db42cf1af7" providerId="ADAL" clId="{5D4E4A48-A097-0E48-BF42-810A1D0BFB53}" dt="2019-04-07T01:48:30.460" v="27"/>
          <pc:sldLayoutMkLst>
            <pc:docMk/>
            <pc:sldMasterMk cId="0" sldId="2147483681"/>
            <pc:sldLayoutMk cId="0" sldId="2147483654"/>
          </pc:sldLayoutMkLst>
          <pc:spChg chg="del">
            <ac:chgData name="Waterbury, Clair" userId="3bef3438-3a8f-432d-b82b-b5db42cf1af7" providerId="ADAL" clId="{5D4E4A48-A097-0E48-BF42-810A1D0BFB53}" dt="2019-04-07T01:48:29.075" v="26" actId="478"/>
            <ac:spMkLst>
              <pc:docMk/>
              <pc:sldMasterMk cId="0" sldId="2147483681"/>
              <pc:sldLayoutMk cId="0" sldId="2147483654"/>
              <ac:spMk id="6" creationId="{6CF3F6E9-26D5-7948-8249-D37D92B53FD4}"/>
            </ac:spMkLst>
          </pc:spChg>
          <pc:spChg chg="add">
            <ac:chgData name="Waterbury, Clair" userId="3bef3438-3a8f-432d-b82b-b5db42cf1af7" providerId="ADAL" clId="{5D4E4A48-A097-0E48-BF42-810A1D0BFB53}" dt="2019-04-07T01:48:30.460" v="27"/>
            <ac:spMkLst>
              <pc:docMk/>
              <pc:sldMasterMk cId="0" sldId="2147483681"/>
              <pc:sldLayoutMk cId="0" sldId="2147483654"/>
              <ac:spMk id="8" creationId="{F4B7585F-3EA6-AC42-8511-F7E0318C81FE}"/>
            </ac:spMkLst>
          </pc:spChg>
        </pc:sldLayoutChg>
        <pc:sldLayoutChg chg="addSp delSp">
          <pc:chgData name="Waterbury, Clair" userId="3bef3438-3a8f-432d-b82b-b5db42cf1af7" providerId="ADAL" clId="{5D4E4A48-A097-0E48-BF42-810A1D0BFB53}" dt="2019-04-07T01:48:49.683" v="31"/>
          <pc:sldLayoutMkLst>
            <pc:docMk/>
            <pc:sldMasterMk cId="0" sldId="2147483681"/>
            <pc:sldLayoutMk cId="0" sldId="2147483657"/>
          </pc:sldLayoutMkLst>
          <pc:spChg chg="del">
            <ac:chgData name="Waterbury, Clair" userId="3bef3438-3a8f-432d-b82b-b5db42cf1af7" providerId="ADAL" clId="{5D4E4A48-A097-0E48-BF42-810A1D0BFB53}" dt="2019-04-07T01:48:47.482" v="30" actId="478"/>
            <ac:spMkLst>
              <pc:docMk/>
              <pc:sldMasterMk cId="0" sldId="2147483681"/>
              <pc:sldLayoutMk cId="0" sldId="2147483657"/>
              <ac:spMk id="6" creationId="{E6F8A8C9-DA3A-AE48-A3E4-9CF50C3F7614}"/>
            </ac:spMkLst>
          </pc:spChg>
          <pc:spChg chg="add">
            <ac:chgData name="Waterbury, Clair" userId="3bef3438-3a8f-432d-b82b-b5db42cf1af7" providerId="ADAL" clId="{5D4E4A48-A097-0E48-BF42-810A1D0BFB53}" dt="2019-04-07T01:48:49.683" v="31"/>
            <ac:spMkLst>
              <pc:docMk/>
              <pc:sldMasterMk cId="0" sldId="2147483681"/>
              <pc:sldLayoutMk cId="0" sldId="2147483657"/>
              <ac:spMk id="8" creationId="{1A0BA6C9-8C09-2C45-B118-A55E176970E2}"/>
            </ac:spMkLst>
          </pc:spChg>
        </pc:sldLayoutChg>
        <pc:sldLayoutChg chg="addSp delSp">
          <pc:chgData name="Waterbury, Clair" userId="3bef3438-3a8f-432d-b82b-b5db42cf1af7" providerId="ADAL" clId="{5D4E4A48-A097-0E48-BF42-810A1D0BFB53}" dt="2019-04-07T01:49:01.316" v="33"/>
          <pc:sldLayoutMkLst>
            <pc:docMk/>
            <pc:sldMasterMk cId="0" sldId="2147483681"/>
            <pc:sldLayoutMk cId="0" sldId="2147483658"/>
          </pc:sldLayoutMkLst>
          <pc:spChg chg="del">
            <ac:chgData name="Waterbury, Clair" userId="3bef3438-3a8f-432d-b82b-b5db42cf1af7" providerId="ADAL" clId="{5D4E4A48-A097-0E48-BF42-810A1D0BFB53}" dt="2019-04-07T01:49:00.163" v="32" actId="478"/>
            <ac:spMkLst>
              <pc:docMk/>
              <pc:sldMasterMk cId="0" sldId="2147483681"/>
              <pc:sldLayoutMk cId="0" sldId="2147483658"/>
              <ac:spMk id="7" creationId="{C4163A1B-F54D-B849-B0C9-1BA8FB0A9B27}"/>
            </ac:spMkLst>
          </pc:spChg>
          <pc:spChg chg="add">
            <ac:chgData name="Waterbury, Clair" userId="3bef3438-3a8f-432d-b82b-b5db42cf1af7" providerId="ADAL" clId="{5D4E4A48-A097-0E48-BF42-810A1D0BFB53}" dt="2019-04-07T01:49:01.316" v="33"/>
            <ac:spMkLst>
              <pc:docMk/>
              <pc:sldMasterMk cId="0" sldId="2147483681"/>
              <pc:sldLayoutMk cId="0" sldId="2147483658"/>
              <ac:spMk id="9" creationId="{BD7FF1A0-D512-CB46-9311-53BEACE47607}"/>
            </ac:spMkLst>
          </pc:spChg>
        </pc:sldLayoutChg>
        <pc:sldLayoutChg chg="addSp delSp">
          <pc:chgData name="Waterbury, Clair" userId="3bef3438-3a8f-432d-b82b-b5db42cf1af7" providerId="ADAL" clId="{5D4E4A48-A097-0E48-BF42-810A1D0BFB53}" dt="2019-04-07T01:48:41.143" v="29"/>
          <pc:sldLayoutMkLst>
            <pc:docMk/>
            <pc:sldMasterMk cId="0" sldId="2147483681"/>
            <pc:sldLayoutMk cId="3675764747" sldId="2147483684"/>
          </pc:sldLayoutMkLst>
          <pc:spChg chg="del">
            <ac:chgData name="Waterbury, Clair" userId="3bef3438-3a8f-432d-b82b-b5db42cf1af7" providerId="ADAL" clId="{5D4E4A48-A097-0E48-BF42-810A1D0BFB53}" dt="2019-04-07T01:48:39.979" v="28" actId="478"/>
            <ac:spMkLst>
              <pc:docMk/>
              <pc:sldMasterMk cId="0" sldId="2147483681"/>
              <pc:sldLayoutMk cId="3675764747" sldId="2147483684"/>
              <ac:spMk id="10" creationId="{27774DCC-4E53-D14A-B695-FE31903BB4A8}"/>
            </ac:spMkLst>
          </pc:spChg>
          <pc:spChg chg="add">
            <ac:chgData name="Waterbury, Clair" userId="3bef3438-3a8f-432d-b82b-b5db42cf1af7" providerId="ADAL" clId="{5D4E4A48-A097-0E48-BF42-810A1D0BFB53}" dt="2019-04-07T01:48:41.143" v="29"/>
            <ac:spMkLst>
              <pc:docMk/>
              <pc:sldMasterMk cId="0" sldId="2147483681"/>
              <pc:sldLayoutMk cId="3675764747" sldId="2147483684"/>
              <ac:spMk id="12" creationId="{8D5BB35E-D512-2C4A-BCD2-B2B25E6499BE}"/>
            </ac:spMkLst>
          </pc:spChg>
        </pc:sldLayoutChg>
        <pc:sldLayoutChg chg="addSp delSp modSp">
          <pc:chgData name="Waterbury, Clair" userId="3bef3438-3a8f-432d-b82b-b5db42cf1af7" providerId="ADAL" clId="{5D4E4A48-A097-0E48-BF42-810A1D0BFB53}" dt="2019-04-07T01:47:51.077" v="17" actId="1076"/>
          <pc:sldLayoutMkLst>
            <pc:docMk/>
            <pc:sldMasterMk cId="0" sldId="2147483681"/>
            <pc:sldLayoutMk cId="845164518" sldId="2147483695"/>
          </pc:sldLayoutMkLst>
          <pc:spChg chg="del">
            <ac:chgData name="Waterbury, Clair" userId="3bef3438-3a8f-432d-b82b-b5db42cf1af7" providerId="ADAL" clId="{5D4E4A48-A097-0E48-BF42-810A1D0BFB53}" dt="2019-04-07T01:46:30.479" v="1" actId="478"/>
            <ac:spMkLst>
              <pc:docMk/>
              <pc:sldMasterMk cId="0" sldId="2147483681"/>
              <pc:sldLayoutMk cId="845164518" sldId="2147483695"/>
              <ac:spMk id="10" creationId="{E4D102A3-E76B-F441-AEAF-410E68FCFE15}"/>
            </ac:spMkLst>
          </pc:spChg>
          <pc:spChg chg="add del">
            <ac:chgData name="Waterbury, Clair" userId="3bef3438-3a8f-432d-b82b-b5db42cf1af7" providerId="ADAL" clId="{5D4E4A48-A097-0E48-BF42-810A1D0BFB53}" dt="2019-04-07T01:47:35.749" v="15" actId="478"/>
            <ac:spMkLst>
              <pc:docMk/>
              <pc:sldMasterMk cId="0" sldId="2147483681"/>
              <pc:sldLayoutMk cId="845164518" sldId="2147483695"/>
              <ac:spMk id="12" creationId="{1C4DF377-544A-5044-B1CD-B6444B1F7AAB}"/>
            </ac:spMkLst>
          </pc:spChg>
          <pc:spChg chg="add mod">
            <ac:chgData name="Waterbury, Clair" userId="3bef3438-3a8f-432d-b82b-b5db42cf1af7" providerId="ADAL" clId="{5D4E4A48-A097-0E48-BF42-810A1D0BFB53}" dt="2019-04-07T01:47:51.077" v="17" actId="1076"/>
            <ac:spMkLst>
              <pc:docMk/>
              <pc:sldMasterMk cId="0" sldId="2147483681"/>
              <pc:sldLayoutMk cId="845164518" sldId="2147483695"/>
              <ac:spMk id="13" creationId="{44CECBCF-6117-B447-825A-9BE2BF462130}"/>
            </ac:spMkLst>
          </pc:spChg>
        </pc:sldLayoutChg>
        <pc:sldLayoutChg chg="addSp delSp">
          <pc:chgData name="Waterbury, Clair" userId="3bef3438-3a8f-432d-b82b-b5db42cf1af7" providerId="ADAL" clId="{5D4E4A48-A097-0E48-BF42-810A1D0BFB53}" dt="2019-04-07T01:48:13.673" v="23"/>
          <pc:sldLayoutMkLst>
            <pc:docMk/>
            <pc:sldMasterMk cId="0" sldId="2147483681"/>
            <pc:sldLayoutMk cId="1733367406" sldId="2147483696"/>
          </pc:sldLayoutMkLst>
          <pc:spChg chg="del">
            <ac:chgData name="Waterbury, Clair" userId="3bef3438-3a8f-432d-b82b-b5db42cf1af7" providerId="ADAL" clId="{5D4E4A48-A097-0E48-BF42-810A1D0BFB53}" dt="2019-04-07T01:46:54.134" v="7" actId="478"/>
            <ac:spMkLst>
              <pc:docMk/>
              <pc:sldMasterMk cId="0" sldId="2147483681"/>
              <pc:sldLayoutMk cId="1733367406" sldId="2147483696"/>
              <ac:spMk id="9" creationId="{A02073F4-28C4-D64E-909F-DC5AC6DF958D}"/>
            </ac:spMkLst>
          </pc:spChg>
          <pc:spChg chg="add del">
            <ac:chgData name="Waterbury, Clair" userId="3bef3438-3a8f-432d-b82b-b5db42cf1af7" providerId="ADAL" clId="{5D4E4A48-A097-0E48-BF42-810A1D0BFB53}" dt="2019-04-07T01:48:12.812" v="22" actId="478"/>
            <ac:spMkLst>
              <pc:docMk/>
              <pc:sldMasterMk cId="0" sldId="2147483681"/>
              <pc:sldLayoutMk cId="1733367406" sldId="2147483696"/>
              <ac:spMk id="11" creationId="{4D928A93-91D7-6146-92E5-34CFE2008BBC}"/>
            </ac:spMkLst>
          </pc:spChg>
          <pc:spChg chg="add">
            <ac:chgData name="Waterbury, Clair" userId="3bef3438-3a8f-432d-b82b-b5db42cf1af7" providerId="ADAL" clId="{5D4E4A48-A097-0E48-BF42-810A1D0BFB53}" dt="2019-04-07T01:48:13.673" v="23"/>
            <ac:spMkLst>
              <pc:docMk/>
              <pc:sldMasterMk cId="0" sldId="2147483681"/>
              <pc:sldLayoutMk cId="1733367406" sldId="2147483696"/>
              <ac:spMk id="12" creationId="{D8FE198C-0C2A-7E4D-81E1-25C83BE99749}"/>
            </ac:spMkLst>
          </pc:spChg>
        </pc:sldLayoutChg>
        <pc:sldLayoutChg chg="addSp delSp modSp">
          <pc:chgData name="Waterbury, Clair" userId="3bef3438-3a8f-432d-b82b-b5db42cf1af7" providerId="ADAL" clId="{5D4E4A48-A097-0E48-BF42-810A1D0BFB53}" dt="2019-04-07T01:47:57.809" v="19"/>
          <pc:sldLayoutMkLst>
            <pc:docMk/>
            <pc:sldMasterMk cId="0" sldId="2147483681"/>
            <pc:sldLayoutMk cId="3348401501" sldId="2147483697"/>
          </pc:sldLayoutMkLst>
          <pc:spChg chg="del mod">
            <ac:chgData name="Waterbury, Clair" userId="3bef3438-3a8f-432d-b82b-b5db42cf1af7" providerId="ADAL" clId="{5D4E4A48-A097-0E48-BF42-810A1D0BFB53}" dt="2019-04-07T01:47:57.003" v="18" actId="478"/>
            <ac:spMkLst>
              <pc:docMk/>
              <pc:sldMasterMk cId="0" sldId="2147483681"/>
              <pc:sldLayoutMk cId="3348401501" sldId="2147483697"/>
              <ac:spMk id="8" creationId="{90DEB4DC-7B71-3646-B4D6-CC55BC08D29A}"/>
            </ac:spMkLst>
          </pc:spChg>
          <pc:spChg chg="add">
            <ac:chgData name="Waterbury, Clair" userId="3bef3438-3a8f-432d-b82b-b5db42cf1af7" providerId="ADAL" clId="{5D4E4A48-A097-0E48-BF42-810A1D0BFB53}" dt="2019-04-07T01:47:57.809" v="19"/>
            <ac:spMkLst>
              <pc:docMk/>
              <pc:sldMasterMk cId="0" sldId="2147483681"/>
              <pc:sldLayoutMk cId="3348401501" sldId="2147483697"/>
              <ac:spMk id="10" creationId="{600793AE-683F-1F4F-991F-41EFBB19A652}"/>
            </ac:spMkLst>
          </pc:spChg>
        </pc:sldLayoutChg>
      </pc:sldMasterChg>
    </pc:docChg>
  </pc:docChgLst>
  <pc:docChgLst>
    <pc:chgData name="Waterbury, Clair" userId="S::cwaterbury@northeastern.edu::3bef3438-3a8f-432d-b82b-b5db42cf1af7" providerId="AD" clId="Web-{13E04C0C-7EC8-1C91-3EBD-F785A2A2B386}"/>
    <pc:docChg chg="modSld">
      <pc:chgData name="Waterbury, Clair" userId="S::cwaterbury@northeastern.edu::3bef3438-3a8f-432d-b82b-b5db42cf1af7" providerId="AD" clId="Web-{13E04C0C-7EC8-1C91-3EBD-F785A2A2B386}" dt="2019-04-06T03:02:36.348" v="2" actId="1076"/>
      <pc:docMkLst>
        <pc:docMk/>
      </pc:docMkLst>
      <pc:sldChg chg="modSp">
        <pc:chgData name="Waterbury, Clair" userId="S::cwaterbury@northeastern.edu::3bef3438-3a8f-432d-b82b-b5db42cf1af7" providerId="AD" clId="Web-{13E04C0C-7EC8-1C91-3EBD-F785A2A2B386}" dt="2019-04-06T03:01:48.848" v="0" actId="14100"/>
        <pc:sldMkLst>
          <pc:docMk/>
          <pc:sldMk cId="258851210" sldId="262"/>
        </pc:sldMkLst>
        <pc:spChg chg="mod">
          <ac:chgData name="Waterbury, Clair" userId="S::cwaterbury@northeastern.edu::3bef3438-3a8f-432d-b82b-b5db42cf1af7" providerId="AD" clId="Web-{13E04C0C-7EC8-1C91-3EBD-F785A2A2B386}" dt="2019-04-06T03:01:48.848" v="0" actId="14100"/>
          <ac:spMkLst>
            <pc:docMk/>
            <pc:sldMk cId="258851210" sldId="262"/>
            <ac:spMk id="3" creationId="{692975EF-DA14-4442-8330-BDB36C470AC2}"/>
          </ac:spMkLst>
        </pc:spChg>
      </pc:sldChg>
      <pc:sldChg chg="modSp">
        <pc:chgData name="Waterbury, Clair" userId="S::cwaterbury@northeastern.edu::3bef3438-3a8f-432d-b82b-b5db42cf1af7" providerId="AD" clId="Web-{13E04C0C-7EC8-1C91-3EBD-F785A2A2B386}" dt="2019-04-06T03:02:36.348" v="2" actId="1076"/>
        <pc:sldMkLst>
          <pc:docMk/>
          <pc:sldMk cId="1414044716" sldId="264"/>
        </pc:sldMkLst>
        <pc:spChg chg="mod">
          <ac:chgData name="Waterbury, Clair" userId="S::cwaterbury@northeastern.edu::3bef3438-3a8f-432d-b82b-b5db42cf1af7" providerId="AD" clId="Web-{13E04C0C-7EC8-1C91-3EBD-F785A2A2B386}" dt="2019-04-06T03:02:31.254" v="1" actId="14100"/>
          <ac:spMkLst>
            <pc:docMk/>
            <pc:sldMk cId="1414044716" sldId="264"/>
            <ac:spMk id="4" creationId="{41597908-1826-1A49-873C-07A00C9B9872}"/>
          </ac:spMkLst>
        </pc:spChg>
        <pc:spChg chg="mod">
          <ac:chgData name="Waterbury, Clair" userId="S::cwaterbury@northeastern.edu::3bef3438-3a8f-432d-b82b-b5db42cf1af7" providerId="AD" clId="Web-{13E04C0C-7EC8-1C91-3EBD-F785A2A2B386}" dt="2019-04-06T03:02:36.348" v="2" actId="1076"/>
          <ac:spMkLst>
            <pc:docMk/>
            <pc:sldMk cId="1414044716" sldId="264"/>
            <ac:spMk id="6" creationId="{9E62C7B3-58AC-9846-A259-349E4E74512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L="0" marR="0" lvl="0" indent="0" algn="r"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L="914400" marR="0" lvl="1"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2pPr>
            <a:lvl3pPr marL="1371600" marR="0" lvl="2"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3pPr>
            <a:lvl4pPr marL="1828800" marR="0" lvl="3"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4pPr>
            <a:lvl5pPr marL="2286000" marR="0" lvl="4" indent="-228600" algn="l" rtl="0">
              <a:spcBef>
                <a:spcPts val="0"/>
              </a:spcBef>
              <a:spcAft>
                <a:spcPts val="0"/>
              </a:spcAft>
              <a:buSzPts val="1400"/>
              <a:buNone/>
              <a:defRPr sz="1200" b="0" i="0" u="none" strike="noStrike" cap="none">
                <a:solidFill>
                  <a:schemeClr val="dk1"/>
                </a:solidFill>
                <a:latin typeface="Tahoma"/>
                <a:ea typeface="Tahoma"/>
                <a:cs typeface="Tahoma"/>
                <a:sym typeface="Tahoma"/>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L="0" marR="0" lvl="0" indent="0" algn="l" rtl="0">
              <a:spcBef>
                <a:spcPts val="0"/>
              </a:spcBef>
              <a:spcAft>
                <a:spcPts val="0"/>
              </a:spcAft>
              <a:buSzPts val="1400"/>
              <a:buNone/>
              <a:defRPr sz="1200" b="0" i="0" u="none" strike="noStrike" cap="none">
                <a:solidFill>
                  <a:schemeClr val="dk1"/>
                </a:solidFill>
                <a:latin typeface="Tahoma"/>
                <a:ea typeface="Tahoma"/>
                <a:cs typeface="Tahoma"/>
                <a:sym typeface="Tahoma"/>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ahoma"/>
                <a:ea typeface="Tahoma"/>
                <a:cs typeface="Tahoma"/>
                <a:sym typeface="Tahoma"/>
              </a:rPr>
              <a:t>‹#›</a:t>
            </a:fld>
            <a:endParaRPr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1</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74739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you to teach in virtual computing environments, which of the following features are needed:</a:t>
            </a:r>
          </a:p>
          <a:p>
            <a:r>
              <a:rPr lang="en-US"/>
              <a:t>https://www.polleverywhere.com/multiple_choice_polls/zIdOTOm5RPeRlkhRB9k8F</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10</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89564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additional support would you like to see for our virtual computing environment?</a:t>
            </a:r>
          </a:p>
          <a:p>
            <a:r>
              <a:rPr lang="en-US"/>
              <a:t>https://www.polleverywhere.com/discourses/HbyDMhG9eFCDQSb82Nz3K</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11</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68168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share any additional thoughts/information.</a:t>
            </a:r>
          </a:p>
          <a:p>
            <a:r>
              <a:rPr lang="en-US"/>
              <a:t>https://www.polleverywhere.com/free_text_polls/N492VhIjjgVyRQz734u5X</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12</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16366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faf09358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8faf09358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6067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a:solidFill>
                  <a:schemeClr val="dk1"/>
                </a:solidFill>
                <a:effectLst/>
                <a:latin typeface="Tahoma"/>
                <a:ea typeface="Tahoma"/>
                <a:cs typeface="Tahoma"/>
                <a:sym typeface="Tahoma"/>
              </a:rPr>
              <a:t>What are your top three barriers (if any) to your use of technology for teaching and learning?</a:t>
            </a:r>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2</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7546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 you hope to learn, share, or takeaway from this session?</a:t>
            </a:r>
          </a:p>
          <a:p>
            <a:r>
              <a:rPr lang="en-US"/>
              <a:t>https://www.polleverywhere.com/free_text_polls/YtEMqith8YWqerycBB8TV</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3</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83957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US"/>
              <a:t>For those of you that don’t know the full catalog of services and support X</a:t>
            </a:r>
          </a:p>
          <a:p>
            <a:pPr>
              <a:buFont typeface="Arial" panose="020B0604020202020204" pitchFamily="34" charset="0"/>
              <a:buChar char="•"/>
            </a:pPr>
            <a:endParaRPr lang="en-US"/>
          </a:p>
          <a:p>
            <a:pPr>
              <a:buFont typeface="Arial" panose="020B0604020202020204" pitchFamily="34" charset="0"/>
              <a:buChar char="•"/>
            </a:pPr>
            <a:r>
              <a:rPr lang="en-US"/>
              <a:t>What is different –</a:t>
            </a:r>
          </a:p>
          <a:p>
            <a:pPr lvl="1">
              <a:buFont typeface="Arial" panose="020B0604020202020204" pitchFamily="34" charset="0"/>
              <a:buChar char="•"/>
            </a:pPr>
            <a:r>
              <a:rPr lang="en-US"/>
              <a:t>integrated technology support with </a:t>
            </a:r>
            <a:r>
              <a:rPr lang="en-US" err="1"/>
              <a:t>NUonline</a:t>
            </a:r>
            <a:r>
              <a:rPr lang="en-US"/>
              <a:t> and all global and regional campuses</a:t>
            </a:r>
          </a:p>
          <a:p>
            <a:pPr lvl="1">
              <a:buFont typeface="Arial" panose="020B0604020202020204" pitchFamily="34" charset="0"/>
              <a:buChar char="•"/>
            </a:pPr>
            <a:r>
              <a:rPr lang="en-US"/>
              <a:t>AV design and support now in AT supporting global campuses and regional</a:t>
            </a:r>
          </a:p>
          <a:p>
            <a:pPr lvl="1">
              <a:buFont typeface="Arial" panose="020B0604020202020204" pitchFamily="34" charset="0"/>
              <a:buChar char="•"/>
            </a:pPr>
            <a:r>
              <a:rPr lang="en-US"/>
              <a:t>More custom solutions and support models for programs and individuals</a:t>
            </a:r>
          </a:p>
          <a:p>
            <a:pPr>
              <a:buFont typeface="Arial" panose="020B0604020202020204" pitchFamily="34" charset="0"/>
              <a:buChar char="•"/>
            </a:pPr>
            <a:r>
              <a:rPr lang="en-US"/>
              <a:t>Alignment for better synergies</a:t>
            </a:r>
          </a:p>
          <a:p>
            <a:pPr>
              <a:buFont typeface="Arial" panose="020B0604020202020204" pitchFamily="34" charset="0"/>
              <a:buChar char="•"/>
            </a:pPr>
            <a:r>
              <a:rPr lang="en-US"/>
              <a:t>Alignment for better enablement</a:t>
            </a:r>
          </a:p>
          <a:p>
            <a:pPr>
              <a:buFont typeface="Arial" panose="020B0604020202020204" pitchFamily="34" charset="0"/>
              <a:buChar char="•"/>
            </a:pPr>
            <a:r>
              <a:rPr lang="en-US"/>
              <a:t>Looking at learning physically, virtually and globally as an inclusive ecosystem</a:t>
            </a:r>
          </a:p>
          <a:p>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4</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108196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0" i="0" u="none" strike="noStrike" cap="none" dirty="0">
                <a:solidFill>
                  <a:schemeClr val="dk1"/>
                </a:solidFill>
                <a:effectLst/>
                <a:latin typeface="Tahoma"/>
                <a:ea typeface="Tahoma"/>
                <a:cs typeface="Tahoma"/>
                <a:sym typeface="Tahoma"/>
              </a:rPr>
              <a:t>As Stephanie mentioned in her Northeastern Learning Environment 2025 conversation, we need you! We need your in put, we need to understand your use cases, and we need willing participants to test out solutions. </a:t>
            </a:r>
            <a:r>
              <a:rPr lang="en-US" i="1" dirty="0"/>
              <a:t>The Feedback Session title designates that Information Technology Services is still investigating solutions, so attendees will be able to talk through their use cases for virtual computing environments in the teaching and learning space and get advice from current pilot coordinators and ITS Systems team members.</a:t>
            </a:r>
            <a:endParaRPr lang="en-US" dirty="0"/>
          </a:p>
          <a:p>
            <a:endParaRPr lang="en-US" sz="1200" b="0" i="0" u="none" strike="noStrike" cap="none" dirty="0">
              <a:solidFill>
                <a:schemeClr val="dk1"/>
              </a:solidFill>
              <a:effectLst/>
              <a:latin typeface="Tahoma"/>
              <a:ea typeface="Tahoma"/>
              <a:cs typeface="Tahoma"/>
              <a:sym typeface="Tahoma"/>
            </a:endParaRPr>
          </a:p>
          <a:p>
            <a:r>
              <a:rPr lang="en-US" sz="1200" b="0" i="0" u="none" strike="noStrike" cap="none" dirty="0">
                <a:solidFill>
                  <a:schemeClr val="dk1"/>
                </a:solidFill>
                <a:effectLst/>
                <a:latin typeface="Tahoma"/>
                <a:ea typeface="Tahoma"/>
                <a:cs typeface="Tahoma"/>
                <a:sym typeface="Tahoma"/>
              </a:rPr>
              <a:t>There is a lot around the virtual computing conversation, however for this session we are focusing specifically on teaching and learning uses. In a minute I will explain what we mean by virtual computing environment and talk through some of the examples. </a:t>
            </a:r>
          </a:p>
          <a:p>
            <a:endParaRPr lang="en-US" sz="1200" b="0" i="0" u="none" strike="noStrike" cap="none" dirty="0">
              <a:solidFill>
                <a:schemeClr val="dk1"/>
              </a:solidFill>
              <a:effectLst/>
              <a:latin typeface="Tahoma"/>
              <a:ea typeface="Tahoma"/>
              <a:cs typeface="Tahoma"/>
              <a:sym typeface="Tahoma"/>
            </a:endParaRPr>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5</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760641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cap="none" dirty="0">
              <a:solidFill>
                <a:schemeClr val="dk1"/>
              </a:solidFill>
              <a:effectLst/>
              <a:latin typeface="Tahoma"/>
              <a:ea typeface="Tahoma"/>
              <a:cs typeface="Tahoma"/>
              <a:sym typeface="Tahoma"/>
            </a:endParaRPr>
          </a:p>
          <a:p>
            <a:r>
              <a:rPr lang="en-US" dirty="0"/>
              <a:t>The key piece here is the teaching in these environments:</a:t>
            </a:r>
          </a:p>
          <a:p>
            <a:r>
              <a:rPr lang="en-US" dirty="0"/>
              <a:t>We know that with teaching access can vary. From semester to cross semester for projects. We need to understand what else might be important to you. </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6</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10722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your teaching and learning use cases for virtual computing environments? Please add as many as you would like and up vote those that you have the same need for.</a:t>
            </a:r>
          </a:p>
          <a:p>
            <a:r>
              <a:rPr lang="en-US"/>
              <a:t>https://www.polleverywhere.com/discourses/uSDYzvwjKcull0MUAXbsZ</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7</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4568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are you already using? For example, AWS educate, Azure Notebooks, Git Hub, Git Hub Classroom, Google Cloud, Azure, App Cloud, etc.</a:t>
            </a:r>
          </a:p>
          <a:p>
            <a:r>
              <a:rPr lang="en-US"/>
              <a:t>https://www.polleverywhere.com/discourses/YI6Lx3EozYVafFTwX2dnA</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8</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81997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your ideal virtual computing solution which of the following features are important to you:</a:t>
            </a:r>
          </a:p>
          <a:p>
            <a:r>
              <a:rPr lang="en-US"/>
              <a:t>https://www.polleverywhere.com/multiple_choice_polls/zYpf04ZJyJ1JyWSGTVLrW</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Tahoma"/>
                <a:ea typeface="Tahoma"/>
                <a:cs typeface="Tahoma"/>
                <a:sym typeface="Tahoma"/>
              </a:rPr>
              <a:t>9</a:t>
            </a:fld>
            <a:endParaRPr lang="en-US"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77132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pic>
        <p:nvPicPr>
          <p:cNvPr id="5" name="Picture 4">
            <a:extLst>
              <a:ext uri="{FF2B5EF4-FFF2-40B4-BE49-F238E27FC236}">
                <a16:creationId xmlns:a16="http://schemas.microsoft.com/office/drawing/2014/main" id="{5BF35662-E427-C346-BB64-F4B52585DC6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4" name="Google Shape;14;p2"/>
          <p:cNvSpPr txBox="1">
            <a:spLocks noGrp="1"/>
          </p:cNvSpPr>
          <p:nvPr>
            <p:ph type="ctrTitle"/>
          </p:nvPr>
        </p:nvSpPr>
        <p:spPr>
          <a:xfrm>
            <a:off x="5319346" y="659424"/>
            <a:ext cx="3512962" cy="316523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3600" b="0" i="0">
                <a:latin typeface="Montserrat Medium" pitchFamily="2" charset="7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385038" y="4141177"/>
            <a:ext cx="5447262" cy="1002323"/>
          </a:xfrm>
          <a:prstGeom prst="rect">
            <a:avLst/>
          </a:prstGeom>
        </p:spPr>
        <p:txBody>
          <a:bodyPr spcFirstLastPara="1" wrap="square" lIns="91425" tIns="91425" rIns="91425" bIns="91425" anchor="t" anchorCtr="0"/>
          <a:lstStyle>
            <a:lvl1pPr lvl="0" algn="l" rtl="0">
              <a:lnSpc>
                <a:spcPct val="100000"/>
              </a:lnSpc>
              <a:spcBef>
                <a:spcPts val="0"/>
              </a:spcBef>
              <a:spcAft>
                <a:spcPts val="0"/>
              </a:spcAft>
              <a:buSzPts val="2800"/>
              <a:buNone/>
              <a:defRPr sz="1800" b="0" i="0">
                <a:solidFill>
                  <a:schemeClr val="tx1"/>
                </a:solidFill>
                <a:latin typeface="Montserrat" pitchFamily="2" charset="77"/>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a:extLst>
              <a:ext uri="{FF2B5EF4-FFF2-40B4-BE49-F238E27FC236}">
                <a16:creationId xmlns:a16="http://schemas.microsoft.com/office/drawing/2014/main" id="{F924A594-B580-334E-AA3B-3C83E7A64800}"/>
              </a:ext>
            </a:extLst>
          </p:cNvPr>
          <p:cNvPicPr>
            <a:picLocks noChangeAspect="1"/>
          </p:cNvPicPr>
          <p:nvPr userDrawn="1"/>
        </p:nvPicPr>
        <p:blipFill>
          <a:blip r:embed="rId2"/>
          <a:stretch>
            <a:fillRect/>
          </a:stretch>
        </p:blipFill>
        <p:spPr>
          <a:xfrm>
            <a:off x="7649308" y="4522599"/>
            <a:ext cx="1433148" cy="551801"/>
          </a:xfrm>
          <a:prstGeom prst="rect">
            <a:avLst/>
          </a:prstGeom>
        </p:spPr>
      </p:pic>
      <p:cxnSp>
        <p:nvCxnSpPr>
          <p:cNvPr id="7" name="Google Shape;76;p15">
            <a:extLst>
              <a:ext uri="{FF2B5EF4-FFF2-40B4-BE49-F238E27FC236}">
                <a16:creationId xmlns:a16="http://schemas.microsoft.com/office/drawing/2014/main" id="{4C11819D-64E4-8443-8B42-41439E35552E}"/>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9" name="Google Shape;42;p6">
            <a:extLst>
              <a:ext uri="{FF2B5EF4-FFF2-40B4-BE49-F238E27FC236}">
                <a16:creationId xmlns:a16="http://schemas.microsoft.com/office/drawing/2014/main" id="{72F7EF25-0386-1A4C-ACBB-94B4CC290B48}"/>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reserve="1">
  <p:cSld name="1_Section title and 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accent4">
              <a:alpha val="1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4"/>
              </a:solidFill>
            </a:endParaRPr>
          </a:p>
        </p:txBody>
      </p:sp>
      <p:sp>
        <p:nvSpPr>
          <p:cNvPr id="45" name="Google Shape;45;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9"/>
          <p:cNvSpPr txBox="1">
            <a:spLocks noGrp="1"/>
          </p:cNvSpPr>
          <p:nvPr>
            <p:ph type="title"/>
          </p:nvPr>
        </p:nvSpPr>
        <p:spPr>
          <a:xfrm>
            <a:off x="181650" y="235075"/>
            <a:ext cx="3082200" cy="998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434343"/>
              </a:buClr>
              <a:buSzPts val="2800"/>
              <a:buFont typeface="Montserrat"/>
              <a:buNone/>
              <a:defRPr sz="2800" b="1" i="0" u="none" strike="noStrike" cap="none">
                <a:solidFill>
                  <a:schemeClr val="tx1"/>
                </a:solidFill>
                <a:latin typeface="Montserrat"/>
                <a:ea typeface="Montserrat"/>
                <a:cs typeface="Montserrat"/>
                <a:sym typeface="Montserrat"/>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cxnSp>
        <p:nvCxnSpPr>
          <p:cNvPr id="48" name="Google Shape;48;p9"/>
          <p:cNvCxnSpPr/>
          <p:nvPr/>
        </p:nvCxnSpPr>
        <p:spPr>
          <a:xfrm>
            <a:off x="252978" y="1233175"/>
            <a:ext cx="2337900" cy="0"/>
          </a:xfrm>
          <a:prstGeom prst="straightConnector1">
            <a:avLst/>
          </a:prstGeom>
          <a:noFill/>
          <a:ln w="28575" cap="rnd" cmpd="sng">
            <a:solidFill>
              <a:srgbClr val="CC0000"/>
            </a:solidFill>
            <a:prstDash val="solid"/>
            <a:round/>
            <a:headEnd type="none" w="med" len="med"/>
            <a:tailEnd type="none" w="med" len="med"/>
          </a:ln>
        </p:spPr>
      </p:cxnSp>
      <p:sp>
        <p:nvSpPr>
          <p:cNvPr id="49" name="Google Shape;49;p9"/>
          <p:cNvSpPr txBox="1">
            <a:spLocks noGrp="1"/>
          </p:cNvSpPr>
          <p:nvPr>
            <p:ph type="body" idx="1"/>
          </p:nvPr>
        </p:nvSpPr>
        <p:spPr>
          <a:xfrm>
            <a:off x="57150" y="1314450"/>
            <a:ext cx="4347300" cy="32547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000000"/>
              </a:buClr>
              <a:buSzPts val="1800"/>
              <a:buFont typeface="Montserrat"/>
              <a:buChar char="●"/>
              <a:defRPr>
                <a:solidFill>
                  <a:srgbClr val="000000"/>
                </a:solidFill>
                <a:latin typeface="Montserrat"/>
                <a:ea typeface="Montserrat"/>
                <a:cs typeface="Montserrat"/>
                <a:sym typeface="Montserrat"/>
              </a:defRPr>
            </a:lvl1pPr>
            <a:lvl2pPr marL="914400" lvl="1"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2pPr>
            <a:lvl3pPr marL="1371600" lvl="2"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3pPr>
            <a:lvl4pPr marL="1828800" lvl="3"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4pPr>
            <a:lvl5pPr marL="2286000" lvl="4"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5pPr>
            <a:lvl6pPr marL="2743200" lvl="5"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6pPr>
            <a:lvl7pPr marL="3200400" lvl="6"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7pPr>
            <a:lvl8pPr marL="3657600" lvl="7"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8pPr>
            <a:lvl9pPr marL="4114800" lvl="8" indent="-304800" rtl="0">
              <a:spcBef>
                <a:spcPts val="1600"/>
              </a:spcBef>
              <a:spcAft>
                <a:spcPts val="1600"/>
              </a:spcAft>
              <a:buClr>
                <a:srgbClr val="000000"/>
              </a:buClr>
              <a:buSzPts val="1200"/>
              <a:buFont typeface="Montserrat"/>
              <a:buChar char="■"/>
              <a:defRPr sz="1200">
                <a:solidFill>
                  <a:srgbClr val="000000"/>
                </a:solidFill>
                <a:latin typeface="Montserrat"/>
                <a:ea typeface="Montserrat"/>
                <a:cs typeface="Montserrat"/>
                <a:sym typeface="Montserrat"/>
              </a:defRPr>
            </a:lvl9pPr>
          </a:lstStyle>
          <a:p>
            <a:endParaRPr/>
          </a:p>
        </p:txBody>
      </p:sp>
      <p:sp>
        <p:nvSpPr>
          <p:cNvPr id="50" name="Google Shape;50;p9"/>
          <p:cNvSpPr txBox="1">
            <a:spLocks noGrp="1"/>
          </p:cNvSpPr>
          <p:nvPr>
            <p:ph type="body" idx="2"/>
          </p:nvPr>
        </p:nvSpPr>
        <p:spPr>
          <a:xfrm>
            <a:off x="4684350" y="1233175"/>
            <a:ext cx="4347300" cy="3254700"/>
          </a:xfrm>
          <a:prstGeom prst="rect">
            <a:avLst/>
          </a:prstGeom>
        </p:spPr>
        <p:txBody>
          <a:bodyPr spcFirstLastPara="1" wrap="square" lIns="91425" tIns="91425" rIns="91425" bIns="91425" anchor="t" anchorCtr="0"/>
          <a:lstStyle>
            <a:lvl1pPr marL="457200" lvl="0" indent="-342900" rtl="0">
              <a:spcBef>
                <a:spcPts val="0"/>
              </a:spcBef>
              <a:spcAft>
                <a:spcPts val="0"/>
              </a:spcAft>
              <a:buClr>
                <a:srgbClr val="000000"/>
              </a:buClr>
              <a:buSzPts val="1800"/>
              <a:buFont typeface="Montserrat"/>
              <a:buChar char="●"/>
              <a:defRPr>
                <a:solidFill>
                  <a:srgbClr val="000000"/>
                </a:solidFill>
                <a:latin typeface="Montserrat"/>
                <a:ea typeface="Montserrat"/>
                <a:cs typeface="Montserrat"/>
                <a:sym typeface="Montserrat"/>
              </a:defRPr>
            </a:lvl1pPr>
            <a:lvl2pPr marL="914400" lvl="1"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2pPr>
            <a:lvl3pPr marL="1371600" lvl="2"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3pPr>
            <a:lvl4pPr marL="1828800" lvl="3"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4pPr>
            <a:lvl5pPr marL="2286000" lvl="4"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5pPr>
            <a:lvl6pPr marL="2743200" lvl="5"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6pPr>
            <a:lvl7pPr marL="3200400" lvl="6"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7pPr>
            <a:lvl8pPr marL="3657600" lvl="7" indent="-304800" rtl="0">
              <a:spcBef>
                <a:spcPts val="1600"/>
              </a:spcBef>
              <a:spcAft>
                <a:spcPts val="0"/>
              </a:spcAft>
              <a:buClr>
                <a:srgbClr val="000000"/>
              </a:buClr>
              <a:buSzPts val="1200"/>
              <a:buFont typeface="Montserrat"/>
              <a:buChar char="○"/>
              <a:defRPr sz="1200">
                <a:solidFill>
                  <a:srgbClr val="000000"/>
                </a:solidFill>
                <a:latin typeface="Montserrat"/>
                <a:ea typeface="Montserrat"/>
                <a:cs typeface="Montserrat"/>
                <a:sym typeface="Montserrat"/>
              </a:defRPr>
            </a:lvl8pPr>
            <a:lvl9pPr marL="4114800" lvl="8" indent="-304800" rtl="0">
              <a:spcBef>
                <a:spcPts val="1600"/>
              </a:spcBef>
              <a:spcAft>
                <a:spcPts val="1600"/>
              </a:spcAft>
              <a:buClr>
                <a:srgbClr val="000000"/>
              </a:buClr>
              <a:buSzPts val="1200"/>
              <a:buFont typeface="Montserrat"/>
              <a:buChar char="■"/>
              <a:defRPr sz="1200">
                <a:solidFill>
                  <a:srgbClr val="000000"/>
                </a:solidFill>
                <a:latin typeface="Montserrat"/>
                <a:ea typeface="Montserrat"/>
                <a:cs typeface="Montserrat"/>
                <a:sym typeface="Montserrat"/>
              </a:defRPr>
            </a:lvl9pPr>
          </a:lstStyle>
          <a:p>
            <a:endParaRPr/>
          </a:p>
        </p:txBody>
      </p:sp>
      <p:pic>
        <p:nvPicPr>
          <p:cNvPr id="9" name="Picture 8">
            <a:extLst>
              <a:ext uri="{FF2B5EF4-FFF2-40B4-BE49-F238E27FC236}">
                <a16:creationId xmlns:a16="http://schemas.microsoft.com/office/drawing/2014/main" id="{25AE3856-5E8D-104A-BA41-B4C82617789B}"/>
              </a:ext>
            </a:extLst>
          </p:cNvPr>
          <p:cNvPicPr>
            <a:picLocks noChangeAspect="1"/>
          </p:cNvPicPr>
          <p:nvPr userDrawn="1"/>
        </p:nvPicPr>
        <p:blipFill>
          <a:blip r:embed="rId2"/>
          <a:stretch>
            <a:fillRect/>
          </a:stretch>
        </p:blipFill>
        <p:spPr>
          <a:xfrm>
            <a:off x="7649308" y="4522599"/>
            <a:ext cx="1433148" cy="551801"/>
          </a:xfrm>
          <a:prstGeom prst="rect">
            <a:avLst/>
          </a:prstGeom>
        </p:spPr>
      </p:pic>
      <p:cxnSp>
        <p:nvCxnSpPr>
          <p:cNvPr id="11" name="Google Shape;76;p15">
            <a:extLst>
              <a:ext uri="{FF2B5EF4-FFF2-40B4-BE49-F238E27FC236}">
                <a16:creationId xmlns:a16="http://schemas.microsoft.com/office/drawing/2014/main" id="{646537FC-9020-8B42-8FCD-9F0A539BF385}"/>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13" name="Google Shape;42;p6">
            <a:extLst>
              <a:ext uri="{FF2B5EF4-FFF2-40B4-BE49-F238E27FC236}">
                <a16:creationId xmlns:a16="http://schemas.microsoft.com/office/drawing/2014/main" id="{23C94175-6091-C74E-9C88-8A72D3DDA739}"/>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3675764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8"/>
        <p:cNvGrpSpPr/>
        <p:nvPr/>
      </p:nvGrpSpPr>
      <p:grpSpPr>
        <a:xfrm>
          <a:off x="0" y="0"/>
          <a:ext cx="0" cy="0"/>
          <a:chOff x="0" y="0"/>
          <a:chExt cx="0" cy="0"/>
        </a:xfrm>
      </p:grpSpPr>
      <p:sp>
        <p:nvSpPr>
          <p:cNvPr id="59" name="Google Shape;59;p1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60" name="Google Shape;60;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a:extLst>
              <a:ext uri="{FF2B5EF4-FFF2-40B4-BE49-F238E27FC236}">
                <a16:creationId xmlns:a16="http://schemas.microsoft.com/office/drawing/2014/main" id="{9BFF71C5-1BAF-9F45-9E28-5B160E657396}"/>
              </a:ext>
            </a:extLst>
          </p:cNvPr>
          <p:cNvPicPr>
            <a:picLocks noChangeAspect="1"/>
          </p:cNvPicPr>
          <p:nvPr userDrawn="1"/>
        </p:nvPicPr>
        <p:blipFill>
          <a:blip r:embed="rId2"/>
          <a:stretch>
            <a:fillRect/>
          </a:stretch>
        </p:blipFill>
        <p:spPr>
          <a:xfrm>
            <a:off x="7649308" y="4522599"/>
            <a:ext cx="1433148" cy="551801"/>
          </a:xfrm>
          <a:prstGeom prst="rect">
            <a:avLst/>
          </a:prstGeom>
        </p:spPr>
      </p:pic>
      <p:cxnSp>
        <p:nvCxnSpPr>
          <p:cNvPr id="7" name="Google Shape;76;p15">
            <a:extLst>
              <a:ext uri="{FF2B5EF4-FFF2-40B4-BE49-F238E27FC236}">
                <a16:creationId xmlns:a16="http://schemas.microsoft.com/office/drawing/2014/main" id="{C57F5A43-D8A6-6F48-9D3B-895C5C1568EE}"/>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9" name="Google Shape;42;p6">
            <a:extLst>
              <a:ext uri="{FF2B5EF4-FFF2-40B4-BE49-F238E27FC236}">
                <a16:creationId xmlns:a16="http://schemas.microsoft.com/office/drawing/2014/main" id="{0B700043-DA08-ED43-B010-5B0FE3B9D668}"/>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2"/>
        <p:cNvGrpSpPr/>
        <p:nvPr/>
      </p:nvGrpSpPr>
      <p:grpSpPr>
        <a:xfrm>
          <a:off x="0" y="0"/>
          <a:ext cx="0" cy="0"/>
          <a:chOff x="0" y="0"/>
          <a:chExt cx="0" cy="0"/>
        </a:xfrm>
      </p:grpSpPr>
      <p:sp>
        <p:nvSpPr>
          <p:cNvPr id="63" name="Google Shape;63;p12"/>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4" name="Google Shape;64;p12"/>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5" name="Google Shape;65;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id="{96C68B41-EF44-9449-8D96-313094294235}"/>
              </a:ext>
            </a:extLst>
          </p:cNvPr>
          <p:cNvPicPr>
            <a:picLocks noChangeAspect="1"/>
          </p:cNvPicPr>
          <p:nvPr userDrawn="1"/>
        </p:nvPicPr>
        <p:blipFill>
          <a:blip r:embed="rId2"/>
          <a:stretch>
            <a:fillRect/>
          </a:stretch>
        </p:blipFill>
        <p:spPr>
          <a:xfrm>
            <a:off x="7649308" y="4522599"/>
            <a:ext cx="1433148" cy="551801"/>
          </a:xfrm>
          <a:prstGeom prst="rect">
            <a:avLst/>
          </a:prstGeom>
        </p:spPr>
      </p:pic>
      <p:cxnSp>
        <p:nvCxnSpPr>
          <p:cNvPr id="8" name="Google Shape;76;p15">
            <a:extLst>
              <a:ext uri="{FF2B5EF4-FFF2-40B4-BE49-F238E27FC236}">
                <a16:creationId xmlns:a16="http://schemas.microsoft.com/office/drawing/2014/main" id="{08BFE50E-8452-6249-9645-7FDB87AFC10A}"/>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10" name="Google Shape;42;p6">
            <a:extLst>
              <a:ext uri="{FF2B5EF4-FFF2-40B4-BE49-F238E27FC236}">
                <a16:creationId xmlns:a16="http://schemas.microsoft.com/office/drawing/2014/main" id="{18F9CE8D-FE6A-8A4E-924E-3D51DF0C1DAD}"/>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 name="Straight Connector 2">
            <a:extLst>
              <a:ext uri="{FF2B5EF4-FFF2-40B4-BE49-F238E27FC236}">
                <a16:creationId xmlns:a16="http://schemas.microsoft.com/office/drawing/2014/main" id="{E46C8F48-CEEB-3343-9AAA-1C6765923F86}"/>
              </a:ext>
            </a:extLst>
          </p:cNvPr>
          <p:cNvCxnSpPr>
            <a:cxnSpLocks/>
          </p:cNvCxnSpPr>
          <p:nvPr userDrawn="1"/>
        </p:nvCxnSpPr>
        <p:spPr>
          <a:xfrm>
            <a:off x="3681046" y="438000"/>
            <a:ext cx="0" cy="4415354"/>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7" name="Title 6">
            <a:extLst>
              <a:ext uri="{FF2B5EF4-FFF2-40B4-BE49-F238E27FC236}">
                <a16:creationId xmlns:a16="http://schemas.microsoft.com/office/drawing/2014/main" id="{89D63C07-0D98-0D4B-BD7B-991A35E7BF58}"/>
              </a:ext>
            </a:extLst>
          </p:cNvPr>
          <p:cNvSpPr>
            <a:spLocks noGrp="1"/>
          </p:cNvSpPr>
          <p:nvPr>
            <p:ph type="title"/>
          </p:nvPr>
        </p:nvSpPr>
        <p:spPr>
          <a:xfrm>
            <a:off x="382039" y="684565"/>
            <a:ext cx="3111438" cy="3922223"/>
          </a:xfrm>
        </p:spPr>
        <p:txBody>
          <a:bodyPr>
            <a:normAutofit/>
          </a:bodyPr>
          <a:lstStyle>
            <a:lvl1pPr>
              <a:defRPr sz="360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6984F2E2-2D49-3442-9F4A-E2311EA27916}"/>
              </a:ext>
            </a:extLst>
          </p:cNvPr>
          <p:cNvSpPr>
            <a:spLocks noGrp="1"/>
          </p:cNvSpPr>
          <p:nvPr>
            <p:ph type="body" sz="quarter" idx="13"/>
          </p:nvPr>
        </p:nvSpPr>
        <p:spPr>
          <a:xfrm>
            <a:off x="4290646" y="1008185"/>
            <a:ext cx="4181842" cy="3117728"/>
          </a:xfrm>
        </p:spPr>
        <p:txBody>
          <a:bodyPr>
            <a:normAutofit/>
          </a:bodyPr>
          <a:lstStyle>
            <a:lvl1pPr>
              <a:buClr>
                <a:schemeClr val="bg1"/>
              </a:buClr>
              <a:defRPr sz="2400" b="0" i="0">
                <a:solidFill>
                  <a:schemeClr val="bg1"/>
                </a:solidFill>
                <a:latin typeface="Montserrat" pitchFamily="2" charset="77"/>
              </a:defRPr>
            </a:lvl1pPr>
            <a:lvl2pPr>
              <a:defRPr sz="2000" b="0" i="0">
                <a:solidFill>
                  <a:schemeClr val="bg1"/>
                </a:solidFill>
                <a:latin typeface="Lato" panose="020F0502020204030203" pitchFamily="34" charset="77"/>
              </a:defRPr>
            </a:lvl2pPr>
            <a:lvl3pPr>
              <a:defRPr sz="2000" b="0" i="0">
                <a:solidFill>
                  <a:schemeClr val="bg1"/>
                </a:solidFill>
                <a:latin typeface="Lato" panose="020F0502020204030203" pitchFamily="34" charset="77"/>
              </a:defRPr>
            </a:lvl3pPr>
            <a:lvl4pPr>
              <a:defRPr sz="2000" b="0" i="0">
                <a:solidFill>
                  <a:schemeClr val="bg1"/>
                </a:solidFill>
                <a:latin typeface="Lato" panose="020F0502020204030203" pitchFamily="34" charset="77"/>
              </a:defRPr>
            </a:lvl4pPr>
            <a:lvl5pPr>
              <a:defRPr sz="2000" b="0" i="0">
                <a:solidFill>
                  <a:schemeClr val="bg1"/>
                </a:solidFill>
                <a:latin typeface="Lato" panose="020F0502020204030203" pitchFamily="34" charset="77"/>
              </a:defRPr>
            </a:lvl5pPr>
          </a:lstStyle>
          <a:p>
            <a:pPr lvl="0"/>
            <a:r>
              <a:rPr lang="en-US"/>
              <a:t>Edit Master text styles</a:t>
            </a:r>
          </a:p>
        </p:txBody>
      </p:sp>
    </p:spTree>
    <p:extLst>
      <p:ext uri="{BB962C8B-B14F-4D97-AF65-F5344CB8AC3E}">
        <p14:creationId xmlns:p14="http://schemas.microsoft.com/office/powerpoint/2010/main" val="234575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accent4"/>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 name="Straight Connector 2">
            <a:extLst>
              <a:ext uri="{FF2B5EF4-FFF2-40B4-BE49-F238E27FC236}">
                <a16:creationId xmlns:a16="http://schemas.microsoft.com/office/drawing/2014/main" id="{E46C8F48-CEEB-3343-9AAA-1C6765923F86}"/>
              </a:ext>
            </a:extLst>
          </p:cNvPr>
          <p:cNvCxnSpPr>
            <a:cxnSpLocks/>
          </p:cNvCxnSpPr>
          <p:nvPr userDrawn="1"/>
        </p:nvCxnSpPr>
        <p:spPr>
          <a:xfrm>
            <a:off x="3681046" y="438000"/>
            <a:ext cx="0" cy="4415354"/>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7" name="Title 6">
            <a:extLst>
              <a:ext uri="{FF2B5EF4-FFF2-40B4-BE49-F238E27FC236}">
                <a16:creationId xmlns:a16="http://schemas.microsoft.com/office/drawing/2014/main" id="{89D63C07-0D98-0D4B-BD7B-991A35E7BF58}"/>
              </a:ext>
            </a:extLst>
          </p:cNvPr>
          <p:cNvSpPr>
            <a:spLocks noGrp="1"/>
          </p:cNvSpPr>
          <p:nvPr>
            <p:ph type="title"/>
          </p:nvPr>
        </p:nvSpPr>
        <p:spPr>
          <a:xfrm>
            <a:off x="382039" y="684565"/>
            <a:ext cx="3111438" cy="3922223"/>
          </a:xfrm>
        </p:spPr>
        <p:txBody>
          <a:bodyPr>
            <a:normAutofit/>
          </a:bodyPr>
          <a:lstStyle>
            <a:lvl1pPr>
              <a:defRPr sz="360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6984F2E2-2D49-3442-9F4A-E2311EA27916}"/>
              </a:ext>
            </a:extLst>
          </p:cNvPr>
          <p:cNvSpPr>
            <a:spLocks noGrp="1"/>
          </p:cNvSpPr>
          <p:nvPr>
            <p:ph type="body" sz="quarter" idx="13"/>
          </p:nvPr>
        </p:nvSpPr>
        <p:spPr>
          <a:xfrm>
            <a:off x="4290646" y="1008185"/>
            <a:ext cx="4181842" cy="3117728"/>
          </a:xfrm>
        </p:spPr>
        <p:txBody>
          <a:bodyPr>
            <a:normAutofit/>
          </a:bodyPr>
          <a:lstStyle>
            <a:lvl1pPr>
              <a:buClr>
                <a:schemeClr val="bg1"/>
              </a:buClr>
              <a:defRPr sz="2400" b="0" i="0">
                <a:solidFill>
                  <a:schemeClr val="bg1"/>
                </a:solidFill>
                <a:latin typeface="Montserrat" pitchFamily="2" charset="77"/>
              </a:defRPr>
            </a:lvl1pPr>
            <a:lvl2pPr>
              <a:defRPr sz="2000" b="0" i="0">
                <a:solidFill>
                  <a:schemeClr val="bg1"/>
                </a:solidFill>
                <a:latin typeface="Lato" panose="020F0502020204030203" pitchFamily="34" charset="77"/>
              </a:defRPr>
            </a:lvl2pPr>
            <a:lvl3pPr>
              <a:defRPr sz="2000" b="0" i="0">
                <a:solidFill>
                  <a:schemeClr val="bg1"/>
                </a:solidFill>
                <a:latin typeface="Lato" panose="020F0502020204030203" pitchFamily="34" charset="77"/>
              </a:defRPr>
            </a:lvl3pPr>
            <a:lvl4pPr>
              <a:defRPr sz="2000" b="0" i="0">
                <a:solidFill>
                  <a:schemeClr val="bg1"/>
                </a:solidFill>
                <a:latin typeface="Lato" panose="020F0502020204030203" pitchFamily="34" charset="77"/>
              </a:defRPr>
            </a:lvl4pPr>
            <a:lvl5pPr>
              <a:defRPr sz="2000" b="0" i="0">
                <a:solidFill>
                  <a:schemeClr val="bg1"/>
                </a:solidFill>
                <a:latin typeface="Lato" panose="020F0502020204030203" pitchFamily="34" charset="77"/>
              </a:defRPr>
            </a:lvl5pPr>
          </a:lstStyle>
          <a:p>
            <a:pPr lvl="0"/>
            <a:r>
              <a:rPr lang="en-US"/>
              <a:t>Edit Master text styles</a:t>
            </a:r>
          </a:p>
        </p:txBody>
      </p:sp>
    </p:spTree>
    <p:extLst>
      <p:ext uri="{BB962C8B-B14F-4D97-AF65-F5344CB8AC3E}">
        <p14:creationId xmlns:p14="http://schemas.microsoft.com/office/powerpoint/2010/main" val="485690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tx1"/>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 name="Straight Connector 2">
            <a:extLst>
              <a:ext uri="{FF2B5EF4-FFF2-40B4-BE49-F238E27FC236}">
                <a16:creationId xmlns:a16="http://schemas.microsoft.com/office/drawing/2014/main" id="{E46C8F48-CEEB-3343-9AAA-1C6765923F86}"/>
              </a:ext>
            </a:extLst>
          </p:cNvPr>
          <p:cNvCxnSpPr>
            <a:cxnSpLocks/>
          </p:cNvCxnSpPr>
          <p:nvPr userDrawn="1"/>
        </p:nvCxnSpPr>
        <p:spPr>
          <a:xfrm>
            <a:off x="3681046" y="438000"/>
            <a:ext cx="0" cy="4415354"/>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7" name="Title 6">
            <a:extLst>
              <a:ext uri="{FF2B5EF4-FFF2-40B4-BE49-F238E27FC236}">
                <a16:creationId xmlns:a16="http://schemas.microsoft.com/office/drawing/2014/main" id="{89D63C07-0D98-0D4B-BD7B-991A35E7BF58}"/>
              </a:ext>
            </a:extLst>
          </p:cNvPr>
          <p:cNvSpPr>
            <a:spLocks noGrp="1"/>
          </p:cNvSpPr>
          <p:nvPr>
            <p:ph type="title"/>
          </p:nvPr>
        </p:nvSpPr>
        <p:spPr>
          <a:xfrm>
            <a:off x="382039" y="684565"/>
            <a:ext cx="3111438" cy="3922223"/>
          </a:xfrm>
        </p:spPr>
        <p:txBody>
          <a:bodyPr>
            <a:normAutofit/>
          </a:bodyPr>
          <a:lstStyle>
            <a:lvl1pPr>
              <a:defRPr sz="360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6984F2E2-2D49-3442-9F4A-E2311EA27916}"/>
              </a:ext>
            </a:extLst>
          </p:cNvPr>
          <p:cNvSpPr>
            <a:spLocks noGrp="1"/>
          </p:cNvSpPr>
          <p:nvPr>
            <p:ph type="body" sz="quarter" idx="13"/>
          </p:nvPr>
        </p:nvSpPr>
        <p:spPr>
          <a:xfrm>
            <a:off x="4290646" y="1008185"/>
            <a:ext cx="4181842" cy="3117728"/>
          </a:xfrm>
        </p:spPr>
        <p:txBody>
          <a:bodyPr>
            <a:normAutofit/>
          </a:bodyPr>
          <a:lstStyle>
            <a:lvl1pPr>
              <a:buClr>
                <a:schemeClr val="bg1"/>
              </a:buClr>
              <a:defRPr sz="2400" b="0" i="0">
                <a:solidFill>
                  <a:schemeClr val="bg1"/>
                </a:solidFill>
                <a:latin typeface="Montserrat" pitchFamily="2" charset="77"/>
              </a:defRPr>
            </a:lvl1pPr>
            <a:lvl2pPr>
              <a:defRPr sz="2000" b="0" i="0">
                <a:solidFill>
                  <a:schemeClr val="bg1"/>
                </a:solidFill>
                <a:latin typeface="Lato" panose="020F0502020204030203" pitchFamily="34" charset="77"/>
              </a:defRPr>
            </a:lvl2pPr>
            <a:lvl3pPr>
              <a:defRPr sz="2000" b="0" i="0">
                <a:solidFill>
                  <a:schemeClr val="bg1"/>
                </a:solidFill>
                <a:latin typeface="Lato" panose="020F0502020204030203" pitchFamily="34" charset="77"/>
              </a:defRPr>
            </a:lvl3pPr>
            <a:lvl4pPr>
              <a:defRPr sz="2000" b="0" i="0">
                <a:solidFill>
                  <a:schemeClr val="bg1"/>
                </a:solidFill>
                <a:latin typeface="Lato" panose="020F0502020204030203" pitchFamily="34" charset="77"/>
              </a:defRPr>
            </a:lvl4pPr>
            <a:lvl5pPr>
              <a:defRPr sz="2000" b="0" i="0">
                <a:solidFill>
                  <a:schemeClr val="bg1"/>
                </a:solidFill>
                <a:latin typeface="Lato" panose="020F0502020204030203" pitchFamily="34" charset="77"/>
              </a:defRPr>
            </a:lvl5pPr>
          </a:lstStyle>
          <a:p>
            <a:pPr lvl="0"/>
            <a:r>
              <a:rPr lang="en-US"/>
              <a:t>Edit Master text styles</a:t>
            </a:r>
          </a:p>
        </p:txBody>
      </p:sp>
    </p:spTree>
    <p:extLst>
      <p:ext uri="{BB962C8B-B14F-4D97-AF65-F5344CB8AC3E}">
        <p14:creationId xmlns:p14="http://schemas.microsoft.com/office/powerpoint/2010/main" val="4116381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bg2">
            <a:alpha val="18000"/>
          </a:schemeClr>
        </a:solidFill>
        <a:effectLst/>
      </p:bgPr>
    </p:bg>
    <p:spTree>
      <p:nvGrpSpPr>
        <p:cNvPr id="1" name="Shape 83"/>
        <p:cNvGrpSpPr/>
        <p:nvPr/>
      </p:nvGrpSpPr>
      <p:grpSpPr>
        <a:xfrm>
          <a:off x="0" y="0"/>
          <a:ext cx="0" cy="0"/>
          <a:chOff x="0" y="0"/>
          <a:chExt cx="0" cy="0"/>
        </a:xfrm>
      </p:grpSpPr>
      <p:pic>
        <p:nvPicPr>
          <p:cNvPr id="5" name="Picture 4">
            <a:extLst>
              <a:ext uri="{FF2B5EF4-FFF2-40B4-BE49-F238E27FC236}">
                <a16:creationId xmlns:a16="http://schemas.microsoft.com/office/drawing/2014/main" id="{86BD022B-C7D9-7844-907F-EF1F197E0539}"/>
              </a:ext>
            </a:extLst>
          </p:cNvPr>
          <p:cNvPicPr>
            <a:picLocks noChangeAspect="1"/>
          </p:cNvPicPr>
          <p:nvPr userDrawn="1"/>
        </p:nvPicPr>
        <p:blipFill rotWithShape="1">
          <a:blip r:embed="rId2">
            <a:alphaModFix/>
            <a:extLst>
              <a:ext uri="{BEBA8EAE-BF5A-486C-A8C5-ECC9F3942E4B}">
                <a14:imgProps xmlns:a14="http://schemas.microsoft.com/office/drawing/2010/main">
                  <a14:imgLayer>
                    <a14:imgEffect>
                      <a14:artisticBlur/>
                    </a14:imgEffect>
                  </a14:imgLayer>
                </a14:imgProps>
              </a:ext>
            </a:extLst>
          </a:blip>
          <a:srcRect t="58092"/>
          <a:stretch/>
        </p:blipFill>
        <p:spPr>
          <a:xfrm>
            <a:off x="0" y="0"/>
            <a:ext cx="9204981" cy="5143500"/>
          </a:xfrm>
          <a:prstGeom prst="rect">
            <a:avLst/>
          </a:prstGeom>
        </p:spPr>
      </p:pic>
      <p:sp>
        <p:nvSpPr>
          <p:cNvPr id="84" name="Google Shape;8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 name="Rectangle 5">
            <a:extLst>
              <a:ext uri="{FF2B5EF4-FFF2-40B4-BE49-F238E27FC236}">
                <a16:creationId xmlns:a16="http://schemas.microsoft.com/office/drawing/2014/main" id="{E110B22B-2380-F24C-A605-66C7057EA81F}"/>
              </a:ext>
            </a:extLst>
          </p:cNvPr>
          <p:cNvSpPr/>
          <p:nvPr userDrawn="1"/>
        </p:nvSpPr>
        <p:spPr>
          <a:xfrm>
            <a:off x="-1" y="-4701"/>
            <a:ext cx="9204981" cy="51435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E46C8F48-CEEB-3343-9AAA-1C6765923F86}"/>
              </a:ext>
            </a:extLst>
          </p:cNvPr>
          <p:cNvCxnSpPr>
            <a:cxnSpLocks/>
          </p:cNvCxnSpPr>
          <p:nvPr userDrawn="1"/>
        </p:nvCxnSpPr>
        <p:spPr>
          <a:xfrm>
            <a:off x="3681046" y="438000"/>
            <a:ext cx="0" cy="4415354"/>
          </a:xfrm>
          <a:prstGeom prst="line">
            <a:avLst/>
          </a:prstGeom>
          <a:ln>
            <a:solidFill>
              <a:schemeClr val="bg1"/>
            </a:solidFill>
          </a:ln>
        </p:spPr>
        <p:style>
          <a:lnRef idx="2">
            <a:schemeClr val="accent4"/>
          </a:lnRef>
          <a:fillRef idx="0">
            <a:schemeClr val="accent4"/>
          </a:fillRef>
          <a:effectRef idx="1">
            <a:schemeClr val="accent4"/>
          </a:effectRef>
          <a:fontRef idx="minor">
            <a:schemeClr val="tx1"/>
          </a:fontRef>
        </p:style>
      </p:cxnSp>
      <p:sp>
        <p:nvSpPr>
          <p:cNvPr id="7" name="Title 6">
            <a:extLst>
              <a:ext uri="{FF2B5EF4-FFF2-40B4-BE49-F238E27FC236}">
                <a16:creationId xmlns:a16="http://schemas.microsoft.com/office/drawing/2014/main" id="{89D63C07-0D98-0D4B-BD7B-991A35E7BF58}"/>
              </a:ext>
            </a:extLst>
          </p:cNvPr>
          <p:cNvSpPr>
            <a:spLocks noGrp="1"/>
          </p:cNvSpPr>
          <p:nvPr>
            <p:ph type="title"/>
          </p:nvPr>
        </p:nvSpPr>
        <p:spPr>
          <a:xfrm>
            <a:off x="382039" y="684565"/>
            <a:ext cx="3111438" cy="3922223"/>
          </a:xfrm>
        </p:spPr>
        <p:txBody>
          <a:bodyPr>
            <a:normAutofit/>
          </a:bodyPr>
          <a:lstStyle>
            <a:lvl1pPr>
              <a:defRPr sz="3600">
                <a:solidFill>
                  <a:schemeClr val="bg1"/>
                </a:solidFill>
              </a:defRPr>
            </a:lvl1pPr>
          </a:lstStyle>
          <a:p>
            <a:r>
              <a:rPr lang="en-US"/>
              <a:t>Click to edit Master title style</a:t>
            </a:r>
          </a:p>
        </p:txBody>
      </p:sp>
      <p:sp>
        <p:nvSpPr>
          <p:cNvPr id="10" name="Text Placeholder 9">
            <a:extLst>
              <a:ext uri="{FF2B5EF4-FFF2-40B4-BE49-F238E27FC236}">
                <a16:creationId xmlns:a16="http://schemas.microsoft.com/office/drawing/2014/main" id="{6984F2E2-2D49-3442-9F4A-E2311EA27916}"/>
              </a:ext>
            </a:extLst>
          </p:cNvPr>
          <p:cNvSpPr>
            <a:spLocks noGrp="1"/>
          </p:cNvSpPr>
          <p:nvPr>
            <p:ph type="body" sz="quarter" idx="13"/>
          </p:nvPr>
        </p:nvSpPr>
        <p:spPr>
          <a:xfrm>
            <a:off x="4290646" y="1008185"/>
            <a:ext cx="4181842" cy="3117728"/>
          </a:xfrm>
        </p:spPr>
        <p:txBody>
          <a:bodyPr>
            <a:normAutofit/>
          </a:bodyPr>
          <a:lstStyle>
            <a:lvl1pPr>
              <a:buClr>
                <a:schemeClr val="bg1"/>
              </a:buClr>
              <a:defRPr sz="2400" b="0" i="0">
                <a:solidFill>
                  <a:schemeClr val="bg1"/>
                </a:solidFill>
                <a:latin typeface="Lato" panose="020F0502020204030203" pitchFamily="34" charset="77"/>
              </a:defRPr>
            </a:lvl1pPr>
            <a:lvl2pPr>
              <a:defRPr sz="2000" b="0" i="0">
                <a:solidFill>
                  <a:schemeClr val="bg1"/>
                </a:solidFill>
                <a:latin typeface="Lato" panose="020F0502020204030203" pitchFamily="34" charset="77"/>
              </a:defRPr>
            </a:lvl2pPr>
            <a:lvl3pPr>
              <a:defRPr sz="2000" b="0" i="0">
                <a:solidFill>
                  <a:schemeClr val="bg1"/>
                </a:solidFill>
                <a:latin typeface="Lato" panose="020F0502020204030203" pitchFamily="34" charset="77"/>
              </a:defRPr>
            </a:lvl3pPr>
            <a:lvl4pPr>
              <a:defRPr sz="2000" b="0" i="0">
                <a:solidFill>
                  <a:schemeClr val="bg1"/>
                </a:solidFill>
                <a:latin typeface="Lato" panose="020F0502020204030203" pitchFamily="34" charset="77"/>
              </a:defRPr>
            </a:lvl4pPr>
            <a:lvl5pPr>
              <a:defRPr sz="2000" b="0" i="0">
                <a:solidFill>
                  <a:schemeClr val="bg1"/>
                </a:solidFill>
                <a:latin typeface="Lato" panose="020F0502020204030203" pitchFamily="34" charset="77"/>
              </a:defRPr>
            </a:lvl5pPr>
          </a:lstStyle>
          <a:p>
            <a:pPr lvl="0"/>
            <a:r>
              <a:rPr lang="en-US"/>
              <a:t>Edit Master text styles</a:t>
            </a:r>
          </a:p>
        </p:txBody>
      </p:sp>
    </p:spTree>
    <p:extLst>
      <p:ext uri="{BB962C8B-B14F-4D97-AF65-F5344CB8AC3E}">
        <p14:creationId xmlns:p14="http://schemas.microsoft.com/office/powerpoint/2010/main" val="1135753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bg2">
            <a:alpha val="18000"/>
          </a:schemeClr>
        </a:solidFill>
        <a:effectLst/>
      </p:bgPr>
    </p:bg>
    <p:spTree>
      <p:nvGrpSpPr>
        <p:cNvPr id="1" name="Shape 83"/>
        <p:cNvGrpSpPr/>
        <p:nvPr/>
      </p:nvGrpSpPr>
      <p:grpSpPr>
        <a:xfrm>
          <a:off x="0" y="0"/>
          <a:ext cx="0" cy="0"/>
          <a:chOff x="0" y="0"/>
          <a:chExt cx="0" cy="0"/>
        </a:xfrm>
      </p:grpSpPr>
      <p:pic>
        <p:nvPicPr>
          <p:cNvPr id="5" name="Picture 4">
            <a:extLst>
              <a:ext uri="{FF2B5EF4-FFF2-40B4-BE49-F238E27FC236}">
                <a16:creationId xmlns:a16="http://schemas.microsoft.com/office/drawing/2014/main" id="{86BD022B-C7D9-7844-907F-EF1F197E0539}"/>
              </a:ext>
            </a:extLst>
          </p:cNvPr>
          <p:cNvPicPr>
            <a:picLocks noChangeAspect="1"/>
          </p:cNvPicPr>
          <p:nvPr userDrawn="1"/>
        </p:nvPicPr>
        <p:blipFill rotWithShape="1">
          <a:blip r:embed="rId2">
            <a:alphaModFix/>
            <a:extLst>
              <a:ext uri="{BEBA8EAE-BF5A-486C-A8C5-ECC9F3942E4B}">
                <a14:imgProps xmlns:a14="http://schemas.microsoft.com/office/drawing/2010/main">
                  <a14:imgLayer>
                    <a14:imgEffect>
                      <a14:artisticBlur/>
                    </a14:imgEffect>
                  </a14:imgLayer>
                </a14:imgProps>
              </a:ext>
            </a:extLst>
          </a:blip>
          <a:srcRect t="58092"/>
          <a:stretch/>
        </p:blipFill>
        <p:spPr>
          <a:xfrm>
            <a:off x="0" y="0"/>
            <a:ext cx="9204981" cy="5143500"/>
          </a:xfrm>
          <a:prstGeom prst="rect">
            <a:avLst/>
          </a:prstGeom>
        </p:spPr>
      </p:pic>
      <p:sp>
        <p:nvSpPr>
          <p:cNvPr id="84" name="Google Shape;8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 name="Rectangle 5">
            <a:extLst>
              <a:ext uri="{FF2B5EF4-FFF2-40B4-BE49-F238E27FC236}">
                <a16:creationId xmlns:a16="http://schemas.microsoft.com/office/drawing/2014/main" id="{E110B22B-2380-F24C-A605-66C7057EA81F}"/>
              </a:ext>
            </a:extLst>
          </p:cNvPr>
          <p:cNvSpPr/>
          <p:nvPr userDrawn="1"/>
        </p:nvSpPr>
        <p:spPr>
          <a:xfrm>
            <a:off x="0" y="0"/>
            <a:ext cx="9204981" cy="51435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9D63C07-0D98-0D4B-BD7B-991A35E7BF58}"/>
              </a:ext>
            </a:extLst>
          </p:cNvPr>
          <p:cNvSpPr>
            <a:spLocks noGrp="1"/>
          </p:cNvSpPr>
          <p:nvPr>
            <p:ph type="title"/>
          </p:nvPr>
        </p:nvSpPr>
        <p:spPr>
          <a:xfrm>
            <a:off x="0" y="0"/>
            <a:ext cx="7468380" cy="1029935"/>
          </a:xfrm>
        </p:spPr>
        <p:txBody>
          <a:bodyPr>
            <a:normAutofit/>
          </a:bodyPr>
          <a:lstStyle>
            <a:lvl1pPr>
              <a:defRPr sz="3600">
                <a:solidFill>
                  <a:schemeClr val="bg1"/>
                </a:solidFill>
              </a:defRPr>
            </a:lvl1pPr>
          </a:lstStyle>
          <a:p>
            <a:r>
              <a:rPr lang="en-US"/>
              <a:t>Click to edit Master title style</a:t>
            </a:r>
          </a:p>
        </p:txBody>
      </p:sp>
    </p:spTree>
    <p:extLst>
      <p:ext uri="{BB962C8B-B14F-4D97-AF65-F5344CB8AC3E}">
        <p14:creationId xmlns:p14="http://schemas.microsoft.com/office/powerpoint/2010/main" val="424878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38"/>
        <p:cNvGrpSpPr/>
        <p:nvPr/>
      </p:nvGrpSpPr>
      <p:grpSpPr>
        <a:xfrm>
          <a:off x="0" y="0"/>
          <a:ext cx="0" cy="0"/>
          <a:chOff x="0" y="0"/>
          <a:chExt cx="0" cy="0"/>
        </a:xfrm>
      </p:grpSpPr>
      <p:pic>
        <p:nvPicPr>
          <p:cNvPr id="3" name="Picture 2">
            <a:extLst>
              <a:ext uri="{FF2B5EF4-FFF2-40B4-BE49-F238E27FC236}">
                <a16:creationId xmlns:a16="http://schemas.microsoft.com/office/drawing/2014/main" id="{86D1ECA2-DFA0-DF48-9071-E41205367D7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9" name="Google Shape;39;p6"/>
          <p:cNvSpPr txBox="1">
            <a:spLocks noGrp="1"/>
          </p:cNvSpPr>
          <p:nvPr>
            <p:ph type="sldNum" idx="12"/>
          </p:nvPr>
        </p:nvSpPr>
        <p:spPr>
          <a:xfrm>
            <a:off x="84596" y="4654425"/>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6"/>
          <p:cNvSpPr txBox="1"/>
          <p:nvPr/>
        </p:nvSpPr>
        <p:spPr>
          <a:xfrm>
            <a:off x="7499837" y="0"/>
            <a:ext cx="1673687" cy="4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2385861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reserve="1">
  <p:cSld name="1_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b="1" i="0">
                <a:latin typeface="Montserrat" pitchFamily="2" charset="77"/>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b="0" i="0">
                <a:latin typeface="Montserrat" pitchFamily="2" charset="77"/>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5" name="Picture 4">
            <a:extLst>
              <a:ext uri="{FF2B5EF4-FFF2-40B4-BE49-F238E27FC236}">
                <a16:creationId xmlns:a16="http://schemas.microsoft.com/office/drawing/2014/main" id="{D5900A9C-DCB0-4D4E-BB78-37CAFC797487}"/>
              </a:ext>
            </a:extLst>
          </p:cNvPr>
          <p:cNvPicPr>
            <a:picLocks noChangeAspect="1"/>
          </p:cNvPicPr>
          <p:nvPr userDrawn="1"/>
        </p:nvPicPr>
        <p:blipFill>
          <a:blip r:embed="rId2"/>
          <a:stretch>
            <a:fillRect/>
          </a:stretch>
        </p:blipFill>
        <p:spPr>
          <a:xfrm>
            <a:off x="7649308" y="4522599"/>
            <a:ext cx="1433148" cy="551801"/>
          </a:xfrm>
          <a:prstGeom prst="rect">
            <a:avLst/>
          </a:prstGeom>
        </p:spPr>
      </p:pic>
      <p:sp>
        <p:nvSpPr>
          <p:cNvPr id="6" name="Google Shape;42;p6">
            <a:extLst>
              <a:ext uri="{FF2B5EF4-FFF2-40B4-BE49-F238E27FC236}">
                <a16:creationId xmlns:a16="http://schemas.microsoft.com/office/drawing/2014/main" id="{F2FB45A0-B001-3245-ACB1-FA75A4899072}"/>
              </a:ext>
            </a:extLst>
          </p:cNvPr>
          <p:cNvSpPr txBox="1"/>
          <p:nvPr userDrawn="1"/>
        </p:nvSpPr>
        <p:spPr>
          <a:xfrm>
            <a:off x="7499837" y="0"/>
            <a:ext cx="1673687" cy="43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3300180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A2EAC29-3D51-7B45-8BA1-AE80D20128B4}"/>
              </a:ext>
            </a:extLst>
          </p:cNvPr>
          <p:cNvPicPr>
            <a:picLocks noChangeAspect="1"/>
          </p:cNvPicPr>
          <p:nvPr userDrawn="1"/>
        </p:nvPicPr>
        <p:blipFill>
          <a:blip r:embed="rId2"/>
          <a:stretch>
            <a:fillRect/>
          </a:stretch>
        </p:blipFill>
        <p:spPr>
          <a:xfrm>
            <a:off x="7649308" y="4522599"/>
            <a:ext cx="1433148" cy="551801"/>
          </a:xfrm>
          <a:prstGeom prst="rect">
            <a:avLst/>
          </a:prstGeom>
        </p:spPr>
      </p:pic>
      <p:sp>
        <p:nvSpPr>
          <p:cNvPr id="2" name="Title 1">
            <a:extLst>
              <a:ext uri="{FF2B5EF4-FFF2-40B4-BE49-F238E27FC236}">
                <a16:creationId xmlns:a16="http://schemas.microsoft.com/office/drawing/2014/main" id="{E8E56965-CD19-3547-9D74-B84E7C620E7D}"/>
              </a:ext>
            </a:extLst>
          </p:cNvPr>
          <p:cNvSpPr>
            <a:spLocks noGrp="1"/>
          </p:cNvSpPr>
          <p:nvPr>
            <p:ph type="title"/>
          </p:nvPr>
        </p:nvSpPr>
        <p:spPr>
          <a:xfrm>
            <a:off x="121920" y="170705"/>
            <a:ext cx="8899238" cy="5727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760FA34-7F4A-0041-80BA-B0AC8E20B37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0542F4C-34E5-A64C-B62E-46E06D84B650}"/>
              </a:ext>
            </a:extLst>
          </p:cNvPr>
          <p:cNvSpPr>
            <a:spLocks noGrp="1"/>
          </p:cNvSpPr>
          <p:nvPr>
            <p:ph sz="quarter" idx="11"/>
          </p:nvPr>
        </p:nvSpPr>
        <p:spPr>
          <a:xfrm>
            <a:off x="246063" y="862013"/>
            <a:ext cx="8599487" cy="3736975"/>
          </a:xfrm>
        </p:spPr>
        <p:txBody>
          <a:bodyPr/>
          <a:lstStyle>
            <a:lvl1pPr>
              <a:buClr>
                <a:schemeClr val="tx1"/>
              </a:buClr>
              <a:defRPr>
                <a:solidFill>
                  <a:schemeClr val="tx1"/>
                </a:solidFill>
                <a:latin typeface="Montserrat" pitchFamily="2" charset="77"/>
              </a:defRPr>
            </a:lvl1pPr>
            <a:lvl2pPr>
              <a:buClr>
                <a:schemeClr val="tx1"/>
              </a:buClr>
              <a:defRPr>
                <a:solidFill>
                  <a:schemeClr val="tx1"/>
                </a:solidFill>
                <a:latin typeface="Montserrat" pitchFamily="2" charset="77"/>
              </a:defRPr>
            </a:lvl2pPr>
            <a:lvl3pPr>
              <a:buClr>
                <a:schemeClr val="tx1"/>
              </a:buClr>
              <a:defRPr>
                <a:solidFill>
                  <a:schemeClr val="tx1"/>
                </a:solidFill>
                <a:latin typeface="Montserrat" pitchFamily="2" charset="77"/>
              </a:defRPr>
            </a:lvl3pPr>
            <a:lvl4pPr>
              <a:buClr>
                <a:schemeClr val="tx1"/>
              </a:buClr>
              <a:defRPr>
                <a:solidFill>
                  <a:schemeClr val="tx1"/>
                </a:solidFill>
                <a:latin typeface="Montserrat" pitchFamily="2" charset="77"/>
              </a:defRPr>
            </a:lvl4pPr>
            <a:lvl5pPr>
              <a:buClr>
                <a:schemeClr val="tx1"/>
              </a:buClr>
              <a:defRPr>
                <a:solidFill>
                  <a:schemeClr val="tx1"/>
                </a:solidFill>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Google Shape;76;p15">
            <a:extLst>
              <a:ext uri="{FF2B5EF4-FFF2-40B4-BE49-F238E27FC236}">
                <a16:creationId xmlns:a16="http://schemas.microsoft.com/office/drawing/2014/main" id="{3DBDBFE5-117A-7647-9BE5-D2342C200147}"/>
              </a:ext>
            </a:extLst>
          </p:cNvPr>
          <p:cNvCxnSpPr/>
          <p:nvPr userDrawn="1"/>
        </p:nvCxnSpPr>
        <p:spPr>
          <a:xfrm>
            <a:off x="276235" y="742598"/>
            <a:ext cx="991500" cy="0"/>
          </a:xfrm>
          <a:prstGeom prst="straightConnector1">
            <a:avLst/>
          </a:prstGeom>
          <a:noFill/>
          <a:ln w="28575" cap="rnd" cmpd="sng">
            <a:solidFill>
              <a:srgbClr val="CC0000"/>
            </a:solidFill>
            <a:prstDash val="solid"/>
            <a:round/>
            <a:headEnd type="none" w="med" len="med"/>
            <a:tailEnd type="none" w="med" len="med"/>
          </a:ln>
        </p:spPr>
      </p:cxnSp>
      <p:cxnSp>
        <p:nvCxnSpPr>
          <p:cNvPr id="9" name="Google Shape;76;p15">
            <a:extLst>
              <a:ext uri="{FF2B5EF4-FFF2-40B4-BE49-F238E27FC236}">
                <a16:creationId xmlns:a16="http://schemas.microsoft.com/office/drawing/2014/main" id="{2266FF79-833A-6A43-BDF4-A15432C3CF33}"/>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10" name="Google Shape;42;p6">
            <a:extLst>
              <a:ext uri="{FF2B5EF4-FFF2-40B4-BE49-F238E27FC236}">
                <a16:creationId xmlns:a16="http://schemas.microsoft.com/office/drawing/2014/main" id="{600793AE-683F-1F4F-991F-41EFBB19A652}"/>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3348401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56965-CD19-3547-9D74-B84E7C620E7D}"/>
              </a:ext>
            </a:extLst>
          </p:cNvPr>
          <p:cNvSpPr>
            <a:spLocks noGrp="1"/>
          </p:cNvSpPr>
          <p:nvPr>
            <p:ph type="title"/>
          </p:nvPr>
        </p:nvSpPr>
        <p:spPr>
          <a:xfrm>
            <a:off x="121920" y="170705"/>
            <a:ext cx="8899238" cy="5727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760FA34-7F4A-0041-80BA-B0AC8E20B370}"/>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
        <p:nvSpPr>
          <p:cNvPr id="5" name="Content Placeholder 4">
            <a:extLst>
              <a:ext uri="{FF2B5EF4-FFF2-40B4-BE49-F238E27FC236}">
                <a16:creationId xmlns:a16="http://schemas.microsoft.com/office/drawing/2014/main" id="{D0542F4C-34E5-A64C-B62E-46E06D84B650}"/>
              </a:ext>
            </a:extLst>
          </p:cNvPr>
          <p:cNvSpPr>
            <a:spLocks noGrp="1"/>
          </p:cNvSpPr>
          <p:nvPr>
            <p:ph sz="quarter" idx="11"/>
          </p:nvPr>
        </p:nvSpPr>
        <p:spPr>
          <a:xfrm>
            <a:off x="246063" y="862013"/>
            <a:ext cx="8599487" cy="3736975"/>
          </a:xfrm>
        </p:spPr>
        <p:txBody>
          <a:bodyPr/>
          <a:lstStyle>
            <a:lvl1pPr>
              <a:buClr>
                <a:schemeClr val="tx1"/>
              </a:buClr>
              <a:defRPr>
                <a:solidFill>
                  <a:schemeClr val="tx1"/>
                </a:solidFill>
                <a:latin typeface="Montserrat" pitchFamily="2" charset="77"/>
              </a:defRPr>
            </a:lvl1pPr>
            <a:lvl2pPr>
              <a:buClr>
                <a:schemeClr val="tx1"/>
              </a:buClr>
              <a:defRPr>
                <a:solidFill>
                  <a:schemeClr val="tx1"/>
                </a:solidFill>
                <a:latin typeface="Montserrat" pitchFamily="2" charset="77"/>
              </a:defRPr>
            </a:lvl2pPr>
            <a:lvl3pPr>
              <a:buClr>
                <a:schemeClr val="tx1"/>
              </a:buClr>
              <a:defRPr>
                <a:solidFill>
                  <a:schemeClr val="tx1"/>
                </a:solidFill>
                <a:latin typeface="Montserrat" pitchFamily="2" charset="77"/>
              </a:defRPr>
            </a:lvl3pPr>
            <a:lvl4pPr>
              <a:buClr>
                <a:schemeClr val="tx1"/>
              </a:buClr>
              <a:defRPr>
                <a:solidFill>
                  <a:schemeClr val="tx1"/>
                </a:solidFill>
                <a:latin typeface="Montserrat" pitchFamily="2" charset="77"/>
              </a:defRPr>
            </a:lvl4pPr>
            <a:lvl5pPr>
              <a:buClr>
                <a:schemeClr val="tx1"/>
              </a:buClr>
              <a:defRPr>
                <a:solidFill>
                  <a:schemeClr val="tx1"/>
                </a:solidFill>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Google Shape;76;p15">
            <a:extLst>
              <a:ext uri="{FF2B5EF4-FFF2-40B4-BE49-F238E27FC236}">
                <a16:creationId xmlns:a16="http://schemas.microsoft.com/office/drawing/2014/main" id="{3DBDBFE5-117A-7647-9BE5-D2342C200147}"/>
              </a:ext>
            </a:extLst>
          </p:cNvPr>
          <p:cNvCxnSpPr/>
          <p:nvPr userDrawn="1"/>
        </p:nvCxnSpPr>
        <p:spPr>
          <a:xfrm>
            <a:off x="276235" y="742598"/>
            <a:ext cx="991500" cy="0"/>
          </a:xfrm>
          <a:prstGeom prst="straightConnector1">
            <a:avLst/>
          </a:prstGeom>
          <a:noFill/>
          <a:ln w="28575" cap="rnd" cmpd="sng">
            <a:solidFill>
              <a:srgbClr val="CC0000"/>
            </a:solidFill>
            <a:prstDash val="solid"/>
            <a:round/>
            <a:headEnd type="none" w="med" len="med"/>
            <a:tailEnd type="none" w="med" len="med"/>
          </a:ln>
        </p:spPr>
      </p:cxnSp>
    </p:spTree>
    <p:extLst>
      <p:ext uri="{BB962C8B-B14F-4D97-AF65-F5344CB8AC3E}">
        <p14:creationId xmlns:p14="http://schemas.microsoft.com/office/powerpoint/2010/main" val="366680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75BEC-B85B-5E4C-93BC-E8FBAE202A26}"/>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BA3453C2-0B16-7C4F-B577-20CAA2E438A6}"/>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4" name="Google Shape;76;p15">
            <a:extLst>
              <a:ext uri="{FF2B5EF4-FFF2-40B4-BE49-F238E27FC236}">
                <a16:creationId xmlns:a16="http://schemas.microsoft.com/office/drawing/2014/main" id="{739D8F39-CF1F-254E-9A9E-474C6E8EA461}"/>
              </a:ext>
            </a:extLst>
          </p:cNvPr>
          <p:cNvCxnSpPr/>
          <p:nvPr userDrawn="1"/>
        </p:nvCxnSpPr>
        <p:spPr>
          <a:xfrm>
            <a:off x="276235" y="742598"/>
            <a:ext cx="991500" cy="0"/>
          </a:xfrm>
          <a:prstGeom prst="straightConnector1">
            <a:avLst/>
          </a:prstGeom>
          <a:noFill/>
          <a:ln w="28575" cap="rnd" cmpd="sng">
            <a:solidFill>
              <a:srgbClr val="CC0000"/>
            </a:solidFill>
            <a:prstDash val="solid"/>
            <a:round/>
            <a:headEnd type="none" w="med" len="med"/>
            <a:tailEnd type="none" w="med" len="med"/>
          </a:ln>
        </p:spPr>
      </p:cxnSp>
      <p:sp>
        <p:nvSpPr>
          <p:cNvPr id="6" name="Text Placeholder 5">
            <a:extLst>
              <a:ext uri="{FF2B5EF4-FFF2-40B4-BE49-F238E27FC236}">
                <a16:creationId xmlns:a16="http://schemas.microsoft.com/office/drawing/2014/main" id="{3399FBD8-0328-974A-A13E-042E9B66BE0D}"/>
              </a:ext>
            </a:extLst>
          </p:cNvPr>
          <p:cNvSpPr>
            <a:spLocks noGrp="1"/>
          </p:cNvSpPr>
          <p:nvPr>
            <p:ph type="body" sz="quarter" idx="11"/>
          </p:nvPr>
        </p:nvSpPr>
        <p:spPr>
          <a:xfrm>
            <a:off x="123825" y="833438"/>
            <a:ext cx="4173855" cy="353536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a:extLst>
              <a:ext uri="{FF2B5EF4-FFF2-40B4-BE49-F238E27FC236}">
                <a16:creationId xmlns:a16="http://schemas.microsoft.com/office/drawing/2014/main" id="{598A80B7-4D96-8B4C-A88F-0F45FD67A267}"/>
              </a:ext>
            </a:extLst>
          </p:cNvPr>
          <p:cNvSpPr>
            <a:spLocks noGrp="1"/>
          </p:cNvSpPr>
          <p:nvPr>
            <p:ph type="body" sz="quarter" idx="12"/>
          </p:nvPr>
        </p:nvSpPr>
        <p:spPr>
          <a:xfrm>
            <a:off x="4445085" y="833438"/>
            <a:ext cx="4173855" cy="3535362"/>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E019653A-09DD-0748-A21D-17626D2B20B4}"/>
              </a:ext>
            </a:extLst>
          </p:cNvPr>
          <p:cNvPicPr>
            <a:picLocks noChangeAspect="1"/>
          </p:cNvPicPr>
          <p:nvPr userDrawn="1"/>
        </p:nvPicPr>
        <p:blipFill>
          <a:blip r:embed="rId2"/>
          <a:stretch>
            <a:fillRect/>
          </a:stretch>
        </p:blipFill>
        <p:spPr>
          <a:xfrm>
            <a:off x="7649308" y="4522599"/>
            <a:ext cx="1433148" cy="551801"/>
          </a:xfrm>
          <a:prstGeom prst="rect">
            <a:avLst/>
          </a:prstGeom>
        </p:spPr>
      </p:pic>
      <p:cxnSp>
        <p:nvCxnSpPr>
          <p:cNvPr id="11" name="Google Shape;76;p15">
            <a:extLst>
              <a:ext uri="{FF2B5EF4-FFF2-40B4-BE49-F238E27FC236}">
                <a16:creationId xmlns:a16="http://schemas.microsoft.com/office/drawing/2014/main" id="{BDEEC040-46FA-2A41-B30F-A20D3D2DE628}"/>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14" name="Google Shape;42;p6">
            <a:extLst>
              <a:ext uri="{FF2B5EF4-FFF2-40B4-BE49-F238E27FC236}">
                <a16:creationId xmlns:a16="http://schemas.microsoft.com/office/drawing/2014/main" id="{5E415183-71C2-4A4A-95E8-C0F9522BEF89}"/>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84516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userDrawn="1">
  <p:cSld name="TITLE_AND_TWO_COLUMNS">
    <p:spTree>
      <p:nvGrpSpPr>
        <p:cNvPr id="1" name="Shape 26"/>
        <p:cNvGrpSpPr/>
        <p:nvPr/>
      </p:nvGrpSpPr>
      <p:grpSpPr>
        <a:xfrm>
          <a:off x="0" y="0"/>
          <a:ext cx="0" cy="0"/>
          <a:chOff x="0" y="0"/>
          <a:chExt cx="0" cy="0"/>
        </a:xfrm>
      </p:grpSpPr>
      <p:sp>
        <p:nvSpPr>
          <p:cNvPr id="28" name="Google Shape;2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Clr>
                <a:schemeClr val="tx1"/>
              </a:buClr>
              <a:buSzPts val="1400"/>
              <a:buChar char="●"/>
              <a:defRPr sz="18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Clr>
                <a:schemeClr val="tx1"/>
              </a:buClr>
              <a:buSzPts val="1400"/>
              <a:buChar char="●"/>
              <a:defRPr sz="1800">
                <a:solidFill>
                  <a:schemeClr val="tx1"/>
                </a:solidFill>
              </a:defRPr>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id="{7B296E3A-4DCF-9A41-9D9E-1E5AE5FD9F8E}"/>
              </a:ext>
            </a:extLst>
          </p:cNvPr>
          <p:cNvPicPr>
            <a:picLocks noChangeAspect="1"/>
          </p:cNvPicPr>
          <p:nvPr userDrawn="1"/>
        </p:nvPicPr>
        <p:blipFill>
          <a:blip r:embed="rId2"/>
          <a:stretch>
            <a:fillRect/>
          </a:stretch>
        </p:blipFill>
        <p:spPr>
          <a:xfrm>
            <a:off x="7649308" y="4522599"/>
            <a:ext cx="1433148" cy="551801"/>
          </a:xfrm>
          <a:prstGeom prst="rect">
            <a:avLst/>
          </a:prstGeom>
        </p:spPr>
      </p:pic>
      <p:sp>
        <p:nvSpPr>
          <p:cNvPr id="2" name="Title 1">
            <a:extLst>
              <a:ext uri="{FF2B5EF4-FFF2-40B4-BE49-F238E27FC236}">
                <a16:creationId xmlns:a16="http://schemas.microsoft.com/office/drawing/2014/main" id="{209F8A71-EC5A-724A-BEE3-3C3667CBE038}"/>
              </a:ext>
            </a:extLst>
          </p:cNvPr>
          <p:cNvSpPr>
            <a:spLocks noGrp="1"/>
          </p:cNvSpPr>
          <p:nvPr>
            <p:ph type="title"/>
          </p:nvPr>
        </p:nvSpPr>
        <p:spPr/>
        <p:txBody>
          <a:bodyPr/>
          <a:lstStyle/>
          <a:p>
            <a:r>
              <a:rPr lang="en-US"/>
              <a:t>Click to edit Master title style</a:t>
            </a:r>
          </a:p>
        </p:txBody>
      </p:sp>
      <p:cxnSp>
        <p:nvCxnSpPr>
          <p:cNvPr id="8" name="Google Shape;76;p15">
            <a:extLst>
              <a:ext uri="{FF2B5EF4-FFF2-40B4-BE49-F238E27FC236}">
                <a16:creationId xmlns:a16="http://schemas.microsoft.com/office/drawing/2014/main" id="{1E278A1F-71AC-7B4A-A105-5482AFB2A4A0}"/>
              </a:ext>
            </a:extLst>
          </p:cNvPr>
          <p:cNvCxnSpPr/>
          <p:nvPr userDrawn="1"/>
        </p:nvCxnSpPr>
        <p:spPr>
          <a:xfrm>
            <a:off x="276235" y="742598"/>
            <a:ext cx="991500" cy="0"/>
          </a:xfrm>
          <a:prstGeom prst="straightConnector1">
            <a:avLst/>
          </a:prstGeom>
          <a:noFill/>
          <a:ln w="28575" cap="rnd" cmpd="sng">
            <a:solidFill>
              <a:srgbClr val="CC0000"/>
            </a:solidFill>
            <a:prstDash val="solid"/>
            <a:round/>
            <a:headEnd type="none" w="med" len="med"/>
            <a:tailEnd type="none" w="med" len="med"/>
          </a:ln>
        </p:spPr>
      </p:cxnSp>
      <p:cxnSp>
        <p:nvCxnSpPr>
          <p:cNvPr id="11" name="Google Shape;76;p15">
            <a:extLst>
              <a:ext uri="{FF2B5EF4-FFF2-40B4-BE49-F238E27FC236}">
                <a16:creationId xmlns:a16="http://schemas.microsoft.com/office/drawing/2014/main" id="{4E0025AF-6075-7545-9543-E140107A03A1}"/>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10" name="Google Shape;42;p6">
            <a:extLst>
              <a:ext uri="{FF2B5EF4-FFF2-40B4-BE49-F238E27FC236}">
                <a16:creationId xmlns:a16="http://schemas.microsoft.com/office/drawing/2014/main" id="{980C28AF-5DBE-BA46-8528-66E204B474C2}"/>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1"/>
        <p:cNvGrpSpPr/>
        <p:nvPr/>
      </p:nvGrpSpPr>
      <p:grpSpPr>
        <a:xfrm>
          <a:off x="0" y="0"/>
          <a:ext cx="0" cy="0"/>
          <a:chOff x="0" y="0"/>
          <a:chExt cx="0" cy="0"/>
        </a:xfrm>
      </p:grpSpPr>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4" name="Picture 3">
            <a:extLst>
              <a:ext uri="{FF2B5EF4-FFF2-40B4-BE49-F238E27FC236}">
                <a16:creationId xmlns:a16="http://schemas.microsoft.com/office/drawing/2014/main" id="{AC08AF51-177E-964E-B160-393D48D30071}"/>
              </a:ext>
            </a:extLst>
          </p:cNvPr>
          <p:cNvPicPr>
            <a:picLocks noChangeAspect="1"/>
          </p:cNvPicPr>
          <p:nvPr userDrawn="1"/>
        </p:nvPicPr>
        <p:blipFill>
          <a:blip r:embed="rId2"/>
          <a:stretch>
            <a:fillRect/>
          </a:stretch>
        </p:blipFill>
        <p:spPr>
          <a:xfrm>
            <a:off x="7649308" y="4522599"/>
            <a:ext cx="1433148" cy="551801"/>
          </a:xfrm>
          <a:prstGeom prst="rect">
            <a:avLst/>
          </a:prstGeom>
        </p:spPr>
      </p:pic>
      <p:sp>
        <p:nvSpPr>
          <p:cNvPr id="2" name="Title 1">
            <a:extLst>
              <a:ext uri="{FF2B5EF4-FFF2-40B4-BE49-F238E27FC236}">
                <a16:creationId xmlns:a16="http://schemas.microsoft.com/office/drawing/2014/main" id="{1143C071-7513-0A41-A498-A1397CD03898}"/>
              </a:ext>
            </a:extLst>
          </p:cNvPr>
          <p:cNvSpPr>
            <a:spLocks noGrp="1"/>
          </p:cNvSpPr>
          <p:nvPr>
            <p:ph type="title"/>
          </p:nvPr>
        </p:nvSpPr>
        <p:spPr/>
        <p:txBody>
          <a:bodyPr/>
          <a:lstStyle/>
          <a:p>
            <a:r>
              <a:rPr lang="en-US"/>
              <a:t>Click to edit Master title style</a:t>
            </a:r>
          </a:p>
        </p:txBody>
      </p:sp>
      <p:cxnSp>
        <p:nvCxnSpPr>
          <p:cNvPr id="6" name="Google Shape;76;p15">
            <a:extLst>
              <a:ext uri="{FF2B5EF4-FFF2-40B4-BE49-F238E27FC236}">
                <a16:creationId xmlns:a16="http://schemas.microsoft.com/office/drawing/2014/main" id="{52637620-DFE3-664B-82CD-52C1777FABA6}"/>
              </a:ext>
            </a:extLst>
          </p:cNvPr>
          <p:cNvCxnSpPr/>
          <p:nvPr userDrawn="1"/>
        </p:nvCxnSpPr>
        <p:spPr>
          <a:xfrm>
            <a:off x="276235" y="742598"/>
            <a:ext cx="991500" cy="0"/>
          </a:xfrm>
          <a:prstGeom prst="straightConnector1">
            <a:avLst/>
          </a:prstGeom>
          <a:noFill/>
          <a:ln w="28575" cap="rnd" cmpd="sng">
            <a:solidFill>
              <a:srgbClr val="CC0000"/>
            </a:solidFill>
            <a:prstDash val="solid"/>
            <a:round/>
            <a:headEnd type="none" w="med" len="med"/>
            <a:tailEnd type="none" w="med" len="med"/>
          </a:ln>
        </p:spPr>
      </p:cxnSp>
      <p:cxnSp>
        <p:nvCxnSpPr>
          <p:cNvPr id="9" name="Google Shape;76;p15">
            <a:extLst>
              <a:ext uri="{FF2B5EF4-FFF2-40B4-BE49-F238E27FC236}">
                <a16:creationId xmlns:a16="http://schemas.microsoft.com/office/drawing/2014/main" id="{60C31EEC-42CE-E64F-BF8F-04ABA4A1CE1B}"/>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8" name="Google Shape;42;p6">
            <a:extLst>
              <a:ext uri="{FF2B5EF4-FFF2-40B4-BE49-F238E27FC236}">
                <a16:creationId xmlns:a16="http://schemas.microsoft.com/office/drawing/2014/main" id="{4A4A1A07-8839-9C4E-BF88-D8C890BC0998}"/>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87A32-0637-2049-88CD-9C9AD96A01E4}"/>
              </a:ext>
            </a:extLst>
          </p:cNvPr>
          <p:cNvSpPr>
            <a:spLocks noGrp="1"/>
          </p:cNvSpPr>
          <p:nvPr>
            <p:ph type="title"/>
          </p:nvPr>
        </p:nvSpPr>
        <p:spPr>
          <a:xfrm>
            <a:off x="121920" y="170705"/>
            <a:ext cx="3288545" cy="572700"/>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AAF29C73-C48E-A04B-8A41-9ED6357F578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pic>
        <p:nvPicPr>
          <p:cNvPr id="4" name="Picture 3">
            <a:extLst>
              <a:ext uri="{FF2B5EF4-FFF2-40B4-BE49-F238E27FC236}">
                <a16:creationId xmlns:a16="http://schemas.microsoft.com/office/drawing/2014/main" id="{04783D9C-63BE-2644-8FEA-D1DE00C26F03}"/>
              </a:ext>
            </a:extLst>
          </p:cNvPr>
          <p:cNvPicPr>
            <a:picLocks noChangeAspect="1"/>
          </p:cNvPicPr>
          <p:nvPr userDrawn="1"/>
        </p:nvPicPr>
        <p:blipFill>
          <a:blip r:embed="rId2"/>
          <a:stretch>
            <a:fillRect/>
          </a:stretch>
        </p:blipFill>
        <p:spPr>
          <a:xfrm>
            <a:off x="7649308" y="4522599"/>
            <a:ext cx="1433148" cy="551801"/>
          </a:xfrm>
          <a:prstGeom prst="rect">
            <a:avLst/>
          </a:prstGeom>
        </p:spPr>
      </p:pic>
      <p:sp>
        <p:nvSpPr>
          <p:cNvPr id="6" name="Text Placeholder 5">
            <a:extLst>
              <a:ext uri="{FF2B5EF4-FFF2-40B4-BE49-F238E27FC236}">
                <a16:creationId xmlns:a16="http://schemas.microsoft.com/office/drawing/2014/main" id="{45F47B6E-5CCE-714C-80A4-CC68C41A3593}"/>
              </a:ext>
            </a:extLst>
          </p:cNvPr>
          <p:cNvSpPr>
            <a:spLocks noGrp="1"/>
          </p:cNvSpPr>
          <p:nvPr>
            <p:ph type="body" sz="quarter" idx="11"/>
          </p:nvPr>
        </p:nvSpPr>
        <p:spPr>
          <a:xfrm>
            <a:off x="122238" y="1235075"/>
            <a:ext cx="3287712" cy="3522663"/>
          </a:xfrm>
        </p:spPr>
        <p:txBody>
          <a:bodyPr/>
          <a:lstStyle>
            <a:lvl1pPr>
              <a:buClr>
                <a:schemeClr val="tx1"/>
              </a:buClr>
              <a:defRPr>
                <a:solidFill>
                  <a:schemeClr val="tx1"/>
                </a:solidFill>
                <a:latin typeface="Montserrat" pitchFamily="2" charset="77"/>
              </a:defRPr>
            </a:lvl1pPr>
            <a:lvl2pPr>
              <a:buClr>
                <a:schemeClr val="tx1"/>
              </a:buClr>
              <a:defRPr>
                <a:solidFill>
                  <a:schemeClr val="tx1"/>
                </a:solidFill>
                <a:latin typeface="Montserrat" pitchFamily="2" charset="77"/>
              </a:defRPr>
            </a:lvl2pPr>
            <a:lvl3pPr>
              <a:buClr>
                <a:schemeClr val="tx1"/>
              </a:buClr>
              <a:defRPr>
                <a:solidFill>
                  <a:schemeClr val="tx1"/>
                </a:solidFill>
                <a:latin typeface="Montserrat" pitchFamily="2" charset="77"/>
              </a:defRPr>
            </a:lvl3pPr>
            <a:lvl4pPr>
              <a:buClr>
                <a:schemeClr val="tx1"/>
              </a:buClr>
              <a:defRPr>
                <a:solidFill>
                  <a:schemeClr val="tx1"/>
                </a:solidFill>
                <a:latin typeface="Montserrat" pitchFamily="2" charset="77"/>
              </a:defRPr>
            </a:lvl4pPr>
            <a:lvl5pPr>
              <a:buClr>
                <a:schemeClr val="tx1"/>
              </a:buClr>
              <a:defRPr>
                <a:solidFill>
                  <a:schemeClr val="tx1"/>
                </a:solidFill>
                <a:latin typeface="Montserrat" pitchFamily="2" charset="77"/>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Google Shape;76;p15">
            <a:extLst>
              <a:ext uri="{FF2B5EF4-FFF2-40B4-BE49-F238E27FC236}">
                <a16:creationId xmlns:a16="http://schemas.microsoft.com/office/drawing/2014/main" id="{4520DAD7-2D38-7D46-ACD9-96ED12F9D8BE}"/>
              </a:ext>
            </a:extLst>
          </p:cNvPr>
          <p:cNvCxnSpPr/>
          <p:nvPr userDrawn="1"/>
        </p:nvCxnSpPr>
        <p:spPr>
          <a:xfrm>
            <a:off x="226808" y="1138014"/>
            <a:ext cx="991500" cy="0"/>
          </a:xfrm>
          <a:prstGeom prst="straightConnector1">
            <a:avLst/>
          </a:prstGeom>
          <a:noFill/>
          <a:ln w="28575" cap="rnd" cmpd="sng">
            <a:solidFill>
              <a:srgbClr val="CC0000"/>
            </a:solidFill>
            <a:prstDash val="solid"/>
            <a:round/>
            <a:headEnd type="none" w="med" len="med"/>
            <a:tailEnd type="none" w="med" len="med"/>
          </a:ln>
        </p:spPr>
      </p:cxnSp>
      <p:cxnSp>
        <p:nvCxnSpPr>
          <p:cNvPr id="10" name="Google Shape;76;p15">
            <a:extLst>
              <a:ext uri="{FF2B5EF4-FFF2-40B4-BE49-F238E27FC236}">
                <a16:creationId xmlns:a16="http://schemas.microsoft.com/office/drawing/2014/main" id="{41B1C1C2-7325-8D4E-ACC0-F4855B46F647}"/>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9" name="Google Shape;42;p6">
            <a:extLst>
              <a:ext uri="{FF2B5EF4-FFF2-40B4-BE49-F238E27FC236}">
                <a16:creationId xmlns:a16="http://schemas.microsoft.com/office/drawing/2014/main" id="{D665E099-18D9-2445-9246-6B5F0081B3FC}"/>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extLst>
      <p:ext uri="{BB962C8B-B14F-4D97-AF65-F5344CB8AC3E}">
        <p14:creationId xmlns:p14="http://schemas.microsoft.com/office/powerpoint/2010/main" val="173336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pic>
        <p:nvPicPr>
          <p:cNvPr id="6" name="Picture 5">
            <a:extLst>
              <a:ext uri="{FF2B5EF4-FFF2-40B4-BE49-F238E27FC236}">
                <a16:creationId xmlns:a16="http://schemas.microsoft.com/office/drawing/2014/main" id="{7233031E-EF71-6D42-B180-BF62EC70E036}"/>
              </a:ext>
            </a:extLst>
          </p:cNvPr>
          <p:cNvPicPr>
            <a:picLocks noChangeAspect="1"/>
          </p:cNvPicPr>
          <p:nvPr userDrawn="1"/>
        </p:nvPicPr>
        <p:blipFill>
          <a:blip r:embed="rId2"/>
          <a:stretch>
            <a:fillRect/>
          </a:stretch>
        </p:blipFill>
        <p:spPr>
          <a:xfrm>
            <a:off x="7649308" y="4522599"/>
            <a:ext cx="1433148" cy="551801"/>
          </a:xfrm>
          <a:prstGeom prst="rect">
            <a:avLst/>
          </a:prstGeom>
        </p:spPr>
      </p:pic>
      <p:cxnSp>
        <p:nvCxnSpPr>
          <p:cNvPr id="7" name="Google Shape;48;p9">
            <a:extLst>
              <a:ext uri="{FF2B5EF4-FFF2-40B4-BE49-F238E27FC236}">
                <a16:creationId xmlns:a16="http://schemas.microsoft.com/office/drawing/2014/main" id="{A1B8D1A3-12DD-5444-89C7-25CB65685AA0}"/>
              </a:ext>
            </a:extLst>
          </p:cNvPr>
          <p:cNvCxnSpPr/>
          <p:nvPr userDrawn="1"/>
        </p:nvCxnSpPr>
        <p:spPr>
          <a:xfrm>
            <a:off x="252978" y="1233175"/>
            <a:ext cx="2337900" cy="0"/>
          </a:xfrm>
          <a:prstGeom prst="straightConnector1">
            <a:avLst/>
          </a:prstGeom>
          <a:noFill/>
          <a:ln w="28575" cap="rnd" cmpd="sng">
            <a:solidFill>
              <a:srgbClr val="CC0000"/>
            </a:solidFill>
            <a:prstDash val="solid"/>
            <a:round/>
            <a:headEnd type="none" w="med" len="med"/>
            <a:tailEnd type="none" w="med" len="med"/>
          </a:ln>
        </p:spPr>
      </p:cxnSp>
      <p:cxnSp>
        <p:nvCxnSpPr>
          <p:cNvPr id="10" name="Google Shape;76;p15">
            <a:extLst>
              <a:ext uri="{FF2B5EF4-FFF2-40B4-BE49-F238E27FC236}">
                <a16:creationId xmlns:a16="http://schemas.microsoft.com/office/drawing/2014/main" id="{50A8DC2B-4C47-7040-9BA7-274EAF661E7C}"/>
              </a:ext>
            </a:extLst>
          </p:cNvPr>
          <p:cNvCxnSpPr>
            <a:cxnSpLocks/>
          </p:cNvCxnSpPr>
          <p:nvPr userDrawn="1"/>
        </p:nvCxnSpPr>
        <p:spPr>
          <a:xfrm>
            <a:off x="7570768" y="4640683"/>
            <a:ext cx="0" cy="354282"/>
          </a:xfrm>
          <a:prstGeom prst="straightConnector1">
            <a:avLst/>
          </a:prstGeom>
          <a:noFill/>
          <a:ln w="28575" cap="rnd" cmpd="sng">
            <a:solidFill>
              <a:srgbClr val="CC0000"/>
            </a:solidFill>
            <a:prstDash val="solid"/>
            <a:round/>
            <a:headEnd type="none" w="med" len="med"/>
            <a:tailEnd type="none" w="med" len="med"/>
          </a:ln>
        </p:spPr>
      </p:cxnSp>
      <p:sp>
        <p:nvSpPr>
          <p:cNvPr id="11" name="Google Shape;42;p6">
            <a:extLst>
              <a:ext uri="{FF2B5EF4-FFF2-40B4-BE49-F238E27FC236}">
                <a16:creationId xmlns:a16="http://schemas.microsoft.com/office/drawing/2014/main" id="{88E64FA3-1AD5-4340-A65C-803BB54EAF50}"/>
              </a:ext>
            </a:extLst>
          </p:cNvPr>
          <p:cNvSpPr txBox="1"/>
          <p:nvPr userDrawn="1"/>
        </p:nvSpPr>
        <p:spPr>
          <a:xfrm>
            <a:off x="5591908" y="4598824"/>
            <a:ext cx="1996102" cy="4380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800">
                <a:solidFill>
                  <a:schemeClr val="dk2"/>
                </a:solidFill>
                <a:latin typeface="Roboto"/>
                <a:ea typeface="Roboto"/>
                <a:cs typeface="Roboto"/>
                <a:sym typeface="Roboto"/>
              </a:rPr>
              <a:t>#NUTEXPO19</a:t>
            </a:r>
            <a:endParaRPr sz="1800">
              <a:solidFill>
                <a:schemeClr val="dk2"/>
              </a:solidFill>
              <a:latin typeface="Roboto"/>
              <a:ea typeface="Roboto"/>
              <a:cs typeface="Roboto"/>
              <a:sym typeface="Roboto"/>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1920" y="170705"/>
            <a:ext cx="849702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226208" y="867995"/>
            <a:ext cx="8520600" cy="3795222"/>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83" r:id="rId2"/>
    <p:sldLayoutId id="2147483697" r:id="rId3"/>
    <p:sldLayoutId id="2147483699" r:id="rId4"/>
    <p:sldLayoutId id="2147483695" r:id="rId5"/>
    <p:sldLayoutId id="2147483651" r:id="rId6"/>
    <p:sldLayoutId id="2147483652" r:id="rId7"/>
    <p:sldLayoutId id="2147483696" r:id="rId8"/>
    <p:sldLayoutId id="2147483653" r:id="rId9"/>
    <p:sldLayoutId id="2147483654" r:id="rId10"/>
    <p:sldLayoutId id="2147483684" r:id="rId11"/>
    <p:sldLayoutId id="2147483657" r:id="rId12"/>
    <p:sldLayoutId id="2147483658" r:id="rId13"/>
    <p:sldLayoutId id="2147483685" r:id="rId14"/>
    <p:sldLayoutId id="2147483686" r:id="rId15"/>
    <p:sldLayoutId id="2147483687" r:id="rId16"/>
    <p:sldLayoutId id="2147483690" r:id="rId17"/>
    <p:sldLayoutId id="2147483692" r:id="rId18"/>
    <p:sldLayoutId id="2147483698"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1" i="0" u="none" strike="noStrike" cap="none">
          <a:solidFill>
            <a:srgbClr val="000000"/>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tx1"/>
        </a:buClr>
        <a:buFont typeface="Arial"/>
        <a:defRPr sz="1400" b="0" i="0" u="none" strike="noStrike" cap="none">
          <a:solidFill>
            <a:schemeClr val="tx1"/>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https://northeastern.edu/ats/pollev" TargetMode="External"/><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F446E-4861-F844-8B4F-0369E580BA86}"/>
              </a:ext>
            </a:extLst>
          </p:cNvPr>
          <p:cNvSpPr>
            <a:spLocks noGrp="1"/>
          </p:cNvSpPr>
          <p:nvPr>
            <p:ph type="ctrTitle"/>
          </p:nvPr>
        </p:nvSpPr>
        <p:spPr>
          <a:xfrm>
            <a:off x="5319346" y="929588"/>
            <a:ext cx="3512962" cy="3165230"/>
          </a:xfrm>
        </p:spPr>
        <p:txBody>
          <a:bodyPr/>
          <a:lstStyle/>
          <a:p>
            <a:r>
              <a:rPr lang="en-US" sz="2400" b="1" cap="all">
                <a:latin typeface="Montserrat Medium"/>
              </a:rPr>
              <a:t>FEEDBACK SESSION: </a:t>
            </a:r>
            <a:r>
              <a:rPr lang="en-US" sz="2400" cap="all">
                <a:latin typeface="Montserrat Medium"/>
              </a:rPr>
              <a:t>EXPLORING VIRTUAL COMPUTING ENVIRONMENTS FOR TEACHING AND LEARNING</a:t>
            </a:r>
            <a:endParaRPr lang="en-US" sz="2400"/>
          </a:p>
        </p:txBody>
      </p:sp>
      <p:sp>
        <p:nvSpPr>
          <p:cNvPr id="4" name="Slide Number Placeholder 3">
            <a:extLst>
              <a:ext uri="{FF2B5EF4-FFF2-40B4-BE49-F238E27FC236}">
                <a16:creationId xmlns:a16="http://schemas.microsoft.com/office/drawing/2014/main" id="{3D24A5C9-8AF9-9147-AA5A-7538862D1C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pic>
        <p:nvPicPr>
          <p:cNvPr id="5" name="Picture 4">
            <a:extLst>
              <a:ext uri="{FF2B5EF4-FFF2-40B4-BE49-F238E27FC236}">
                <a16:creationId xmlns:a16="http://schemas.microsoft.com/office/drawing/2014/main" id="{E6397CEA-2CB3-6540-8BDE-B4B2F9B9EF14}"/>
              </a:ext>
            </a:extLst>
          </p:cNvPr>
          <p:cNvPicPr>
            <a:picLocks noChangeAspect="1"/>
          </p:cNvPicPr>
          <p:nvPr/>
        </p:nvPicPr>
        <p:blipFill>
          <a:blip r:embed="rId3"/>
          <a:stretch>
            <a:fillRect/>
          </a:stretch>
        </p:blipFill>
        <p:spPr>
          <a:xfrm>
            <a:off x="0" y="1003213"/>
            <a:ext cx="5092906" cy="3305740"/>
          </a:xfrm>
          <a:prstGeom prst="rect">
            <a:avLst/>
          </a:prstGeom>
        </p:spPr>
      </p:pic>
    </p:spTree>
    <p:extLst>
      <p:ext uri="{BB962C8B-B14F-4D97-AF65-F5344CB8AC3E}">
        <p14:creationId xmlns:p14="http://schemas.microsoft.com/office/powerpoint/2010/main" val="225619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EC5F3-ED79-D847-A6CF-3B1D5EE59F5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23C28E7-E918-9B4B-A2D7-5FB40E16ADC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E01F111-06C8-5442-80D0-7F1A687044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slide.url=https://www.polleverywhere.com/multiple_choice_polls/zIdOTOm5RPeRlkhRB9k8F">
            <a:extLst>
              <a:ext uri="{FF2B5EF4-FFF2-40B4-BE49-F238E27FC236}">
                <a16:creationId xmlns:a16="http://schemas.microsoft.com/office/drawing/2014/main" id="{7C215A6B-0B44-1B4C-B12D-86435C5AFD11}"/>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2024513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9848E-83E0-8440-A08F-4C87F3D78E1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830F26F9-A37F-3246-BFF4-28197A7A0AB7}"/>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09D7ED96-B189-A54A-94E4-98EC3ABB32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6" name="slide.url=https://www.polleverywhere.com/discourses/HbyDMhG9eFCDQSb82Nz3K">
            <a:extLst>
              <a:ext uri="{FF2B5EF4-FFF2-40B4-BE49-F238E27FC236}">
                <a16:creationId xmlns:a16="http://schemas.microsoft.com/office/drawing/2014/main" id="{714C387E-3939-8A4A-BA52-B3ACF98FCEE3}"/>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2770086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D360D-F37A-904C-AA95-F4E1FF517D1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909210C-BDC5-4042-AD0E-F53381E3D250}"/>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7F2AF406-5D4D-D64A-8914-0E33017270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6" name="slide.url=https://www.polleverywhere.com/free_text_polls/N492VhIjjgVyRQz734u5X">
            <a:extLst>
              <a:ext uri="{FF2B5EF4-FFF2-40B4-BE49-F238E27FC236}">
                <a16:creationId xmlns:a16="http://schemas.microsoft.com/office/drawing/2014/main" id="{BF66EF36-5184-0E46-A75E-2AD7B5ECAAF9}"/>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4197276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TextBox 1">
            <a:extLst>
              <a:ext uri="{FF2B5EF4-FFF2-40B4-BE49-F238E27FC236}">
                <a16:creationId xmlns:a16="http://schemas.microsoft.com/office/drawing/2014/main" id="{49968684-1C46-F643-B1AF-37377EEC00E3}"/>
              </a:ext>
            </a:extLst>
          </p:cNvPr>
          <p:cNvSpPr txBox="1"/>
          <p:nvPr/>
        </p:nvSpPr>
        <p:spPr>
          <a:xfrm>
            <a:off x="215153" y="1783143"/>
            <a:ext cx="4881283" cy="1938992"/>
          </a:xfrm>
          <a:prstGeom prst="rect">
            <a:avLst/>
          </a:prstGeom>
          <a:noFill/>
        </p:spPr>
        <p:txBody>
          <a:bodyPr wrap="square" rtlCol="0">
            <a:spAutoFit/>
          </a:bodyPr>
          <a:lstStyle/>
          <a:p>
            <a:pPr algn="ctr"/>
            <a:r>
              <a:rPr lang="en-US" sz="4000" b="1">
                <a:solidFill>
                  <a:schemeClr val="tx1"/>
                </a:solidFill>
                <a:latin typeface="Lato" panose="020F0502020204030203" pitchFamily="34" charset="77"/>
              </a:rPr>
              <a:t>THANK YOU FOR ATTENDING TEXPO 2019!</a:t>
            </a:r>
          </a:p>
        </p:txBody>
      </p:sp>
    </p:spTree>
    <p:extLst>
      <p:ext uri="{BB962C8B-B14F-4D97-AF65-F5344CB8AC3E}">
        <p14:creationId xmlns:p14="http://schemas.microsoft.com/office/powerpoint/2010/main" val="53910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5E9-D699-E64D-8922-163C54C1C521}"/>
              </a:ext>
            </a:extLst>
          </p:cNvPr>
          <p:cNvSpPr>
            <a:spLocks noGrp="1"/>
          </p:cNvSpPr>
          <p:nvPr>
            <p:ph type="title"/>
          </p:nvPr>
        </p:nvSpPr>
        <p:spPr/>
        <p:txBody>
          <a:bodyPr/>
          <a:lstStyle/>
          <a:p>
            <a:r>
              <a:rPr lang="en-US">
                <a:latin typeface="Montserrat"/>
              </a:rPr>
              <a:t>Poll Everywhere</a:t>
            </a:r>
            <a:endParaRPr lang="en-US"/>
          </a:p>
        </p:txBody>
      </p:sp>
      <p:sp>
        <p:nvSpPr>
          <p:cNvPr id="3" name="Slide Number Placeholder 2">
            <a:extLst>
              <a:ext uri="{FF2B5EF4-FFF2-40B4-BE49-F238E27FC236}">
                <a16:creationId xmlns:a16="http://schemas.microsoft.com/office/drawing/2014/main" id="{DD503258-6BDD-9B4D-AF1E-F737F21097C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6" name="Google Shape;153;p32">
            <a:extLst>
              <a:ext uri="{FF2B5EF4-FFF2-40B4-BE49-F238E27FC236}">
                <a16:creationId xmlns:a16="http://schemas.microsoft.com/office/drawing/2014/main" id="{3983D25D-CDE5-054E-A624-63E53022316F}"/>
              </a:ext>
            </a:extLst>
          </p:cNvPr>
          <p:cNvSpPr txBox="1">
            <a:spLocks/>
          </p:cNvSpPr>
          <p:nvPr/>
        </p:nvSpPr>
        <p:spPr>
          <a:xfrm>
            <a:off x="346841" y="1455025"/>
            <a:ext cx="8392174" cy="57415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tx1"/>
              </a:buClr>
              <a:buFont typeface="Arial"/>
              <a:defRPr sz="1400" b="0" i="0" u="none" strike="noStrike" cap="none">
                <a:solidFill>
                  <a:schemeClr val="tx1"/>
                </a:solidFill>
                <a:latin typeface="Montserrat" pitchFamily="2" charset="77"/>
                <a:ea typeface="Montserrat"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spcAft>
                <a:spcPts val="300"/>
              </a:spcAft>
              <a:buClr>
                <a:schemeClr val="dk1"/>
              </a:buClr>
              <a:buSzPts val="1800"/>
            </a:pPr>
            <a:r>
              <a:rPr lang="en-US" sz="1800" b="1">
                <a:solidFill>
                  <a:schemeClr val="dk1"/>
                </a:solidFill>
                <a:latin typeface="Calibri"/>
                <a:ea typeface="Calibri"/>
                <a:cs typeface="Calibri"/>
                <a:sym typeface="Calibri"/>
              </a:rPr>
              <a:t>Step 1: </a:t>
            </a:r>
            <a:r>
              <a:rPr lang="en-US" sz="1800">
                <a:solidFill>
                  <a:schemeClr val="dk1"/>
                </a:solidFill>
                <a:latin typeface="Calibri"/>
                <a:ea typeface="Calibri"/>
                <a:cs typeface="Calibri"/>
                <a:sym typeface="Calibri"/>
              </a:rPr>
              <a:t>On a phone or laptop, log into </a:t>
            </a:r>
            <a:r>
              <a:rPr lang="en-US" sz="1800" b="1" u="sng">
                <a:solidFill>
                  <a:schemeClr val="hlink"/>
                </a:solidFill>
                <a:latin typeface="Calibri"/>
                <a:ea typeface="Calibri"/>
                <a:cs typeface="Calibri"/>
                <a:sym typeface="Calibri"/>
                <a:hlinkClick r:id="rId3"/>
              </a:rPr>
              <a:t>http://northeastern.edu/ats/pollev</a:t>
            </a:r>
            <a:r>
              <a:rPr lang="en-US" sz="1800" b="1">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with your </a:t>
            </a:r>
            <a:r>
              <a:rPr lang="en-US" sz="1800" b="1" err="1">
                <a:solidFill>
                  <a:schemeClr val="dk1"/>
                </a:solidFill>
                <a:latin typeface="Calibri"/>
                <a:ea typeface="Calibri"/>
                <a:cs typeface="Calibri"/>
                <a:sym typeface="Calibri"/>
              </a:rPr>
              <a:t>myNortheastern</a:t>
            </a:r>
            <a:r>
              <a:rPr lang="en-US" sz="1800">
                <a:solidFill>
                  <a:schemeClr val="dk1"/>
                </a:solidFill>
                <a:latin typeface="Calibri"/>
                <a:ea typeface="Calibri"/>
                <a:cs typeface="Calibri"/>
                <a:sym typeface="Calibri"/>
              </a:rPr>
              <a:t> portal credentials</a:t>
            </a:r>
            <a:endParaRPr lang="en-US" sz="1100"/>
          </a:p>
        </p:txBody>
      </p:sp>
      <p:pic>
        <p:nvPicPr>
          <p:cNvPr id="7" name="Google Shape;154;p32">
            <a:extLst>
              <a:ext uri="{FF2B5EF4-FFF2-40B4-BE49-F238E27FC236}">
                <a16:creationId xmlns:a16="http://schemas.microsoft.com/office/drawing/2014/main" id="{BF0462DC-424E-7140-B702-4799F5C97B13}"/>
              </a:ext>
            </a:extLst>
          </p:cNvPr>
          <p:cNvPicPr preferRelativeResize="0"/>
          <p:nvPr/>
        </p:nvPicPr>
        <p:blipFill rotWithShape="1">
          <a:blip r:embed="rId4">
            <a:alphaModFix/>
          </a:blip>
          <a:srcRect/>
          <a:stretch/>
        </p:blipFill>
        <p:spPr>
          <a:xfrm>
            <a:off x="1235843" y="2886607"/>
            <a:ext cx="1238955" cy="2203689"/>
          </a:xfrm>
          <a:prstGeom prst="rect">
            <a:avLst/>
          </a:prstGeom>
          <a:noFill/>
          <a:ln>
            <a:noFill/>
          </a:ln>
        </p:spPr>
      </p:pic>
      <p:pic>
        <p:nvPicPr>
          <p:cNvPr id="8" name="Google Shape;155;p32">
            <a:extLst>
              <a:ext uri="{FF2B5EF4-FFF2-40B4-BE49-F238E27FC236}">
                <a16:creationId xmlns:a16="http://schemas.microsoft.com/office/drawing/2014/main" id="{FC5AFB2F-5DA3-4F47-ABD9-0D567A6A0974}"/>
              </a:ext>
            </a:extLst>
          </p:cNvPr>
          <p:cNvPicPr preferRelativeResize="0"/>
          <p:nvPr/>
        </p:nvPicPr>
        <p:blipFill rotWithShape="1">
          <a:blip r:embed="rId5">
            <a:alphaModFix/>
          </a:blip>
          <a:srcRect t="81955" b="11663"/>
          <a:stretch/>
        </p:blipFill>
        <p:spPr>
          <a:xfrm>
            <a:off x="524277" y="2570069"/>
            <a:ext cx="2762308" cy="313497"/>
          </a:xfrm>
          <a:prstGeom prst="rect">
            <a:avLst/>
          </a:prstGeom>
          <a:noFill/>
          <a:ln>
            <a:noFill/>
          </a:ln>
        </p:spPr>
      </p:pic>
      <p:pic>
        <p:nvPicPr>
          <p:cNvPr id="9" name="Google Shape;156;p32">
            <a:extLst>
              <a:ext uri="{FF2B5EF4-FFF2-40B4-BE49-F238E27FC236}">
                <a16:creationId xmlns:a16="http://schemas.microsoft.com/office/drawing/2014/main" id="{1C1BE3ED-C883-ED44-8DB2-E799DC5B7C5F}"/>
              </a:ext>
            </a:extLst>
          </p:cNvPr>
          <p:cNvPicPr preferRelativeResize="0"/>
          <p:nvPr/>
        </p:nvPicPr>
        <p:blipFill rotWithShape="1">
          <a:blip r:embed="rId6">
            <a:alphaModFix/>
          </a:blip>
          <a:srcRect b="68197"/>
          <a:stretch/>
        </p:blipFill>
        <p:spPr>
          <a:xfrm>
            <a:off x="5627480" y="2231020"/>
            <a:ext cx="2214155" cy="1252486"/>
          </a:xfrm>
          <a:prstGeom prst="rect">
            <a:avLst/>
          </a:prstGeom>
          <a:noFill/>
          <a:ln>
            <a:noFill/>
          </a:ln>
        </p:spPr>
      </p:pic>
      <p:sp>
        <p:nvSpPr>
          <p:cNvPr id="10" name="Google Shape;157;p32">
            <a:extLst>
              <a:ext uri="{FF2B5EF4-FFF2-40B4-BE49-F238E27FC236}">
                <a16:creationId xmlns:a16="http://schemas.microsoft.com/office/drawing/2014/main" id="{EF60B0A7-DDA7-024B-84D3-8D2942A5A02A}"/>
              </a:ext>
            </a:extLst>
          </p:cNvPr>
          <p:cNvSpPr/>
          <p:nvPr/>
        </p:nvSpPr>
        <p:spPr>
          <a:xfrm>
            <a:off x="346841" y="1417795"/>
            <a:ext cx="8442259" cy="630569"/>
          </a:xfrm>
          <a:prstGeom prst="rect">
            <a:avLst/>
          </a:prstGeom>
          <a:no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1" name="Google Shape;158;p32">
            <a:extLst>
              <a:ext uri="{FF2B5EF4-FFF2-40B4-BE49-F238E27FC236}">
                <a16:creationId xmlns:a16="http://schemas.microsoft.com/office/drawing/2014/main" id="{FB064FD3-68F6-B341-ADC3-FEC15FBBFCF4}"/>
              </a:ext>
            </a:extLst>
          </p:cNvPr>
          <p:cNvSpPr/>
          <p:nvPr/>
        </p:nvSpPr>
        <p:spPr>
          <a:xfrm>
            <a:off x="378125" y="2128987"/>
            <a:ext cx="3028370" cy="3010500"/>
          </a:xfrm>
          <a:prstGeom prst="rect">
            <a:avLst/>
          </a:prstGeom>
          <a:no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12" name="Google Shape;159;p32">
            <a:extLst>
              <a:ext uri="{FF2B5EF4-FFF2-40B4-BE49-F238E27FC236}">
                <a16:creationId xmlns:a16="http://schemas.microsoft.com/office/drawing/2014/main" id="{9BC20402-C43D-8346-905E-780D208CDF0C}"/>
              </a:ext>
            </a:extLst>
          </p:cNvPr>
          <p:cNvSpPr txBox="1"/>
          <p:nvPr/>
        </p:nvSpPr>
        <p:spPr>
          <a:xfrm>
            <a:off x="378125" y="2231020"/>
            <a:ext cx="3028537" cy="5541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Step 2: </a:t>
            </a:r>
            <a:r>
              <a:rPr lang="en-US" sz="1800" b="0" i="0" u="none" strike="noStrike" cap="none">
                <a:solidFill>
                  <a:schemeClr val="dk1"/>
                </a:solidFill>
                <a:latin typeface="Calibri"/>
                <a:ea typeface="Calibri"/>
                <a:cs typeface="Calibri"/>
                <a:sym typeface="Calibri"/>
              </a:rPr>
              <a:t>Scroll down and click </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13" name="Google Shape;160;p32">
            <a:extLst>
              <a:ext uri="{FF2B5EF4-FFF2-40B4-BE49-F238E27FC236}">
                <a16:creationId xmlns:a16="http://schemas.microsoft.com/office/drawing/2014/main" id="{A5AFD935-E8B9-124A-8050-58B30C7B4D5F}"/>
              </a:ext>
            </a:extLst>
          </p:cNvPr>
          <p:cNvSpPr/>
          <p:nvPr/>
        </p:nvSpPr>
        <p:spPr>
          <a:xfrm>
            <a:off x="3597499" y="2130700"/>
            <a:ext cx="5191800" cy="1419300"/>
          </a:xfrm>
          <a:prstGeom prst="rect">
            <a:avLst/>
          </a:prstGeom>
          <a:no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 name="Google Shape;161;p32">
            <a:extLst>
              <a:ext uri="{FF2B5EF4-FFF2-40B4-BE49-F238E27FC236}">
                <a16:creationId xmlns:a16="http://schemas.microsoft.com/office/drawing/2014/main" id="{A1C58409-C7C6-7042-B0D2-D0C6E1E26918}"/>
              </a:ext>
            </a:extLst>
          </p:cNvPr>
          <p:cNvSpPr txBox="1"/>
          <p:nvPr/>
        </p:nvSpPr>
        <p:spPr>
          <a:xfrm>
            <a:off x="3789534" y="2326980"/>
            <a:ext cx="1866900" cy="9003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Step 3: </a:t>
            </a:r>
            <a:r>
              <a:rPr lang="en-US" sz="1800">
                <a:solidFill>
                  <a:schemeClr val="dk1"/>
                </a:solidFill>
                <a:latin typeface="Calibri"/>
                <a:ea typeface="Calibri"/>
                <a:cs typeface="Calibri"/>
                <a:sym typeface="Calibri"/>
              </a:rPr>
              <a:t>Confirm that you see your dashboard </a:t>
            </a:r>
            <a:endParaRPr sz="1400">
              <a:solidFill>
                <a:schemeClr val="dk1"/>
              </a:solidFill>
              <a:latin typeface="Calibri"/>
              <a:ea typeface="Calibri"/>
              <a:cs typeface="Calibri"/>
              <a:sym typeface="Calibri"/>
            </a:endParaRPr>
          </a:p>
        </p:txBody>
      </p:sp>
      <p:sp>
        <p:nvSpPr>
          <p:cNvPr id="15" name="Google Shape;162;p32">
            <a:extLst>
              <a:ext uri="{FF2B5EF4-FFF2-40B4-BE49-F238E27FC236}">
                <a16:creationId xmlns:a16="http://schemas.microsoft.com/office/drawing/2014/main" id="{0D972A58-EC06-464F-9944-C4ED81479B9F}"/>
              </a:ext>
            </a:extLst>
          </p:cNvPr>
          <p:cNvSpPr/>
          <p:nvPr/>
        </p:nvSpPr>
        <p:spPr>
          <a:xfrm>
            <a:off x="3597499" y="3650350"/>
            <a:ext cx="5191800" cy="1488900"/>
          </a:xfrm>
          <a:prstGeom prst="rect">
            <a:avLst/>
          </a:prstGeom>
          <a:noFill/>
          <a:ln w="38100" cap="flat" cmpd="sng">
            <a:solidFill>
              <a:schemeClr val="accent4"/>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6" name="Google Shape;164;p32">
            <a:extLst>
              <a:ext uri="{FF2B5EF4-FFF2-40B4-BE49-F238E27FC236}">
                <a16:creationId xmlns:a16="http://schemas.microsoft.com/office/drawing/2014/main" id="{4F7251D7-EFB5-E546-BC22-CB4A0E7A687E}"/>
              </a:ext>
            </a:extLst>
          </p:cNvPr>
          <p:cNvSpPr/>
          <p:nvPr/>
        </p:nvSpPr>
        <p:spPr>
          <a:xfrm rot="-4217554">
            <a:off x="5420847" y="3337604"/>
            <a:ext cx="1789943" cy="363526"/>
          </a:xfrm>
          <a:prstGeom prst="right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r" rtl="0">
              <a:spcBef>
                <a:spcPts val="0"/>
              </a:spcBef>
              <a:spcAft>
                <a:spcPts val="0"/>
              </a:spcAft>
              <a:buNone/>
            </a:pPr>
            <a:r>
              <a:rPr lang="en-US" sz="1400" b="1">
                <a:solidFill>
                  <a:schemeClr val="lt1"/>
                </a:solidFill>
                <a:latin typeface="Calibri"/>
                <a:ea typeface="Calibri"/>
                <a:cs typeface="Calibri"/>
                <a:sym typeface="Calibri"/>
              </a:rPr>
              <a:t>URL bar</a:t>
            </a:r>
            <a:endParaRPr sz="1100"/>
          </a:p>
        </p:txBody>
      </p:sp>
      <p:pic>
        <p:nvPicPr>
          <p:cNvPr id="17" name="Google Shape;165;p32">
            <a:extLst>
              <a:ext uri="{FF2B5EF4-FFF2-40B4-BE49-F238E27FC236}">
                <a16:creationId xmlns:a16="http://schemas.microsoft.com/office/drawing/2014/main" id="{EDD12AE0-2344-D54A-91F8-538B3B9B4DD8}"/>
              </a:ext>
            </a:extLst>
          </p:cNvPr>
          <p:cNvPicPr preferRelativeResize="0"/>
          <p:nvPr/>
        </p:nvPicPr>
        <p:blipFill rotWithShape="1">
          <a:blip r:embed="rId7">
            <a:alphaModFix/>
          </a:blip>
          <a:srcRect b="59068"/>
          <a:stretch/>
        </p:blipFill>
        <p:spPr>
          <a:xfrm>
            <a:off x="6543105" y="3752036"/>
            <a:ext cx="1450531" cy="1285632"/>
          </a:xfrm>
          <a:prstGeom prst="rect">
            <a:avLst/>
          </a:prstGeom>
          <a:noFill/>
          <a:ln>
            <a:noFill/>
          </a:ln>
        </p:spPr>
      </p:pic>
      <p:sp>
        <p:nvSpPr>
          <p:cNvPr id="18" name="Google Shape;166;p32">
            <a:extLst>
              <a:ext uri="{FF2B5EF4-FFF2-40B4-BE49-F238E27FC236}">
                <a16:creationId xmlns:a16="http://schemas.microsoft.com/office/drawing/2014/main" id="{0B1E05A7-07D7-BA41-9B9A-A73D8B46B688}"/>
              </a:ext>
            </a:extLst>
          </p:cNvPr>
          <p:cNvSpPr txBox="1">
            <a:spLocks/>
          </p:cNvSpPr>
          <p:nvPr/>
        </p:nvSpPr>
        <p:spPr>
          <a:xfrm>
            <a:off x="210207" y="675217"/>
            <a:ext cx="8578968" cy="706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ontserrat" pitchFamily="2" charset="77"/>
                <a:ea typeface="Montserrat" pitchFamily="2" charset="77"/>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spcAft>
                <a:spcPts val="300"/>
              </a:spcAft>
              <a:buFont typeface="Arial"/>
              <a:buNone/>
            </a:pPr>
            <a:r>
              <a:rPr lang="en-US" sz="1400">
                <a:solidFill>
                  <a:srgbClr val="000000"/>
                </a:solidFill>
              </a:rPr>
              <a:t>We will be using Poll Everywhere for the feedback portion of this session. Please follow the steps below to login as a participant.   </a:t>
            </a:r>
          </a:p>
        </p:txBody>
      </p:sp>
      <p:sp>
        <p:nvSpPr>
          <p:cNvPr id="19" name="Google Shape;163;p32">
            <a:extLst>
              <a:ext uri="{FF2B5EF4-FFF2-40B4-BE49-F238E27FC236}">
                <a16:creationId xmlns:a16="http://schemas.microsoft.com/office/drawing/2014/main" id="{06B7C0FD-9593-BB45-8F98-78A88A85A2E9}"/>
              </a:ext>
            </a:extLst>
          </p:cNvPr>
          <p:cNvSpPr txBox="1"/>
          <p:nvPr/>
        </p:nvSpPr>
        <p:spPr>
          <a:xfrm>
            <a:off x="3789535" y="3799490"/>
            <a:ext cx="2655300" cy="1385100"/>
          </a:xfrm>
          <a:prstGeom prst="rect">
            <a:avLst/>
          </a:prstGeom>
          <a:noFill/>
          <a:ln>
            <a:noFill/>
          </a:ln>
        </p:spPr>
        <p:txBody>
          <a:bodyPr spcFirstLastPara="1" wrap="square" lIns="68575" tIns="34275" rIns="68575" bIns="34275" anchor="t" anchorCtr="0">
            <a:noAutofit/>
          </a:bodyPr>
          <a:lstStyle/>
          <a:p>
            <a:pPr lvl="0"/>
            <a:r>
              <a:rPr lang="en-US" sz="1800" b="1">
                <a:solidFill>
                  <a:schemeClr val="dk1"/>
                </a:solidFill>
                <a:latin typeface="Calibri"/>
                <a:ea typeface="Calibri"/>
                <a:cs typeface="Calibri"/>
                <a:sym typeface="Calibri"/>
              </a:rPr>
              <a:t>Step 4: </a:t>
            </a:r>
            <a:r>
              <a:rPr lang="en-US" sz="1800">
                <a:solidFill>
                  <a:schemeClr val="dk1"/>
                </a:solidFill>
                <a:latin typeface="Calibri"/>
                <a:ea typeface="Calibri"/>
                <a:cs typeface="Calibri"/>
                <a:sym typeface="Calibri"/>
              </a:rPr>
              <a:t>Type the survey URL into the URL bar </a:t>
            </a:r>
            <a:r>
              <a:rPr lang="en-US" sz="1800" b="1" u="sng" err="1">
                <a:solidFill>
                  <a:schemeClr val="hlink"/>
                </a:solidFill>
                <a:latin typeface="Calibri"/>
                <a:ea typeface="Calibri"/>
                <a:cs typeface="Calibri"/>
                <a:sym typeface="Calibri"/>
              </a:rPr>
              <a:t>PollEv.com</a:t>
            </a:r>
            <a:r>
              <a:rPr lang="en-US" sz="1800" b="1" u="sng">
                <a:solidFill>
                  <a:schemeClr val="hlink"/>
                </a:solidFill>
                <a:latin typeface="Calibri"/>
                <a:ea typeface="Calibri"/>
                <a:cs typeface="Calibri"/>
                <a:sym typeface="Calibri"/>
              </a:rPr>
              <a:t>/virtual</a:t>
            </a:r>
            <a:r>
              <a:rPr lang="en-US" sz="1800">
                <a:solidFill>
                  <a:schemeClr val="dk1"/>
                </a:solidFill>
                <a:latin typeface="Calibri"/>
                <a:ea typeface="Calibri"/>
                <a:cs typeface="Calibri"/>
                <a:sym typeface="Calibri"/>
              </a:rPr>
              <a:t> and choose your answer</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085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DD057-5D0E-FC4D-8B4A-2DD387FC353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7CA46FC-92A5-564C-ACC3-18CCBFF8FA8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5D93B631-1475-CB46-854B-BB580EAF186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slide.url=https://www.polleverywhere.com/free_text_polls/YtEMqith8YWqerycBB8TV">
            <a:extLst>
              <a:ext uri="{FF2B5EF4-FFF2-40B4-BE49-F238E27FC236}">
                <a16:creationId xmlns:a16="http://schemas.microsoft.com/office/drawing/2014/main" id="{4C63BBFB-8C52-0A49-90F7-E0E6B8D47986}"/>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2355437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D6ED5-A0E6-6549-8568-D91DACE68189}"/>
              </a:ext>
            </a:extLst>
          </p:cNvPr>
          <p:cNvSpPr>
            <a:spLocks noGrp="1"/>
          </p:cNvSpPr>
          <p:nvPr>
            <p:ph type="title"/>
          </p:nvPr>
        </p:nvSpPr>
        <p:spPr/>
        <p:txBody>
          <a:bodyPr/>
          <a:lstStyle/>
          <a:p>
            <a:r>
              <a:rPr lang="en-US" dirty="0">
                <a:latin typeface="Montserrat"/>
                <a:cs typeface="Calibri Light"/>
              </a:rPr>
              <a:t>Panelists and Feedback Facilitators</a:t>
            </a:r>
            <a:endParaRPr lang="en-US" dirty="0"/>
          </a:p>
        </p:txBody>
      </p:sp>
      <p:sp>
        <p:nvSpPr>
          <p:cNvPr id="3" name="Slide Number Placeholder 2">
            <a:extLst>
              <a:ext uri="{FF2B5EF4-FFF2-40B4-BE49-F238E27FC236}">
                <a16:creationId xmlns:a16="http://schemas.microsoft.com/office/drawing/2014/main" id="{1F88B365-B1DD-A345-868F-D1E74E29680F}"/>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
        <p:nvSpPr>
          <p:cNvPr id="10" name="Google Shape;181;p34">
            <a:extLst>
              <a:ext uri="{FF2B5EF4-FFF2-40B4-BE49-F238E27FC236}">
                <a16:creationId xmlns:a16="http://schemas.microsoft.com/office/drawing/2014/main" id="{44C7B9D8-2DD2-1843-99D0-FE34168BC28F}"/>
              </a:ext>
            </a:extLst>
          </p:cNvPr>
          <p:cNvSpPr/>
          <p:nvPr/>
        </p:nvSpPr>
        <p:spPr>
          <a:xfrm>
            <a:off x="232955" y="1423850"/>
            <a:ext cx="2633539" cy="2899952"/>
          </a:xfrm>
          <a:prstGeom prst="rect">
            <a:avLst/>
          </a:prstGeom>
          <a:noFill/>
          <a:ln w="12700" cap="flat" cmpd="sng">
            <a:solidFill>
              <a:schemeClr val="accent4"/>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83;p34">
            <a:extLst>
              <a:ext uri="{FF2B5EF4-FFF2-40B4-BE49-F238E27FC236}">
                <a16:creationId xmlns:a16="http://schemas.microsoft.com/office/drawing/2014/main" id="{C7896C5C-2D24-8849-8461-D541E97F88C4}"/>
              </a:ext>
            </a:extLst>
          </p:cNvPr>
          <p:cNvSpPr/>
          <p:nvPr/>
        </p:nvSpPr>
        <p:spPr>
          <a:xfrm>
            <a:off x="3274181" y="1423850"/>
            <a:ext cx="2633539" cy="2899952"/>
          </a:xfrm>
          <a:prstGeom prst="rect">
            <a:avLst/>
          </a:prstGeom>
          <a:noFill/>
          <a:ln w="12700" cap="flat" cmpd="sng">
            <a:solidFill>
              <a:schemeClr val="accent4"/>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84;p34">
            <a:extLst>
              <a:ext uri="{FF2B5EF4-FFF2-40B4-BE49-F238E27FC236}">
                <a16:creationId xmlns:a16="http://schemas.microsoft.com/office/drawing/2014/main" id="{53407AE5-47D8-8F4F-9B72-887B77F22A47}"/>
              </a:ext>
            </a:extLst>
          </p:cNvPr>
          <p:cNvSpPr/>
          <p:nvPr/>
        </p:nvSpPr>
        <p:spPr>
          <a:xfrm>
            <a:off x="322471" y="2477590"/>
            <a:ext cx="2454505" cy="792471"/>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b="1" dirty="0">
                <a:latin typeface="Montserrat"/>
              </a:rPr>
              <a:t>Beth Rochefort </a:t>
            </a:r>
          </a:p>
          <a:p>
            <a:pPr lvl="0" algn="ctr">
              <a:buClr>
                <a:schemeClr val="dk1"/>
              </a:buClr>
              <a:buSzPts val="1100"/>
            </a:pPr>
            <a:r>
              <a:rPr lang="en-US" dirty="0">
                <a:latin typeface="Montserrat"/>
              </a:rPr>
              <a:t>Online Experiential Learning</a:t>
            </a:r>
            <a:endParaRPr dirty="0">
              <a:solidFill>
                <a:srgbClr val="666666"/>
              </a:solidFill>
              <a:latin typeface="Roboto"/>
              <a:ea typeface="Roboto"/>
              <a:cs typeface="Roboto"/>
              <a:sym typeface="Roboto"/>
            </a:endParaRPr>
          </a:p>
          <a:p>
            <a:pPr marL="0" lvl="0" indent="0" algn="ctr" rtl="0">
              <a:spcBef>
                <a:spcPts val="0"/>
              </a:spcBef>
              <a:spcAft>
                <a:spcPts val="0"/>
              </a:spcAft>
              <a:buNone/>
            </a:pPr>
            <a:endParaRPr sz="1800" dirty="0">
              <a:solidFill>
                <a:srgbClr val="B7B7B7"/>
              </a:solidFill>
              <a:latin typeface="Tahoma"/>
              <a:ea typeface="Tahoma"/>
              <a:cs typeface="Tahoma"/>
              <a:sym typeface="Tahoma"/>
            </a:endParaRPr>
          </a:p>
          <a:p>
            <a:pPr marL="0" lvl="0" indent="0" algn="ctr" rtl="0">
              <a:spcBef>
                <a:spcPts val="0"/>
              </a:spcBef>
              <a:spcAft>
                <a:spcPts val="0"/>
              </a:spcAft>
              <a:buNone/>
            </a:pPr>
            <a:endParaRPr sz="1800" dirty="0">
              <a:solidFill>
                <a:srgbClr val="B7B7B7"/>
              </a:solidFill>
              <a:latin typeface="Tahoma"/>
              <a:ea typeface="Tahoma"/>
              <a:cs typeface="Tahoma"/>
              <a:sym typeface="Tahoma"/>
            </a:endParaRPr>
          </a:p>
        </p:txBody>
      </p:sp>
      <p:sp>
        <p:nvSpPr>
          <p:cNvPr id="14" name="Google Shape;185;p34">
            <a:extLst>
              <a:ext uri="{FF2B5EF4-FFF2-40B4-BE49-F238E27FC236}">
                <a16:creationId xmlns:a16="http://schemas.microsoft.com/office/drawing/2014/main" id="{49E4A9A1-4109-9641-B90A-595A85A9DAD0}"/>
              </a:ext>
            </a:extLst>
          </p:cNvPr>
          <p:cNvSpPr/>
          <p:nvPr/>
        </p:nvSpPr>
        <p:spPr>
          <a:xfrm>
            <a:off x="6277232" y="1423850"/>
            <a:ext cx="2633539" cy="2899952"/>
          </a:xfrm>
          <a:prstGeom prst="rect">
            <a:avLst/>
          </a:prstGeom>
          <a:noFill/>
          <a:ln w="12700" cap="flat" cmpd="sng">
            <a:solidFill>
              <a:schemeClr val="accent4"/>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Rectangle 15">
            <a:extLst>
              <a:ext uri="{FF2B5EF4-FFF2-40B4-BE49-F238E27FC236}">
                <a16:creationId xmlns:a16="http://schemas.microsoft.com/office/drawing/2014/main" id="{8FBD8749-1754-6B41-A5B8-A33C7DBC3D44}"/>
              </a:ext>
            </a:extLst>
          </p:cNvPr>
          <p:cNvSpPr/>
          <p:nvPr/>
        </p:nvSpPr>
        <p:spPr>
          <a:xfrm>
            <a:off x="311333" y="1521832"/>
            <a:ext cx="2510245" cy="817981"/>
          </a:xfrm>
          <a:prstGeom prst="rect">
            <a:avLst/>
          </a:prstGeom>
        </p:spPr>
        <p:txBody>
          <a:bodyPr wrap="square">
            <a:spAutoFit/>
          </a:bodyPr>
          <a:lstStyle/>
          <a:p>
            <a:pPr algn="ctr">
              <a:lnSpc>
                <a:spcPct val="114999"/>
              </a:lnSpc>
              <a:buNone/>
            </a:pPr>
            <a:r>
              <a:rPr lang="en-US" b="1" dirty="0">
                <a:solidFill>
                  <a:schemeClr val="accent1"/>
                </a:solidFill>
                <a:latin typeface="Montserrat"/>
              </a:rPr>
              <a:t>CPS Needs Analysis and Piloting of Virtual Computing Solutions</a:t>
            </a:r>
          </a:p>
        </p:txBody>
      </p:sp>
      <p:sp>
        <p:nvSpPr>
          <p:cNvPr id="17" name="Rectangle 16">
            <a:extLst>
              <a:ext uri="{FF2B5EF4-FFF2-40B4-BE49-F238E27FC236}">
                <a16:creationId xmlns:a16="http://schemas.microsoft.com/office/drawing/2014/main" id="{71C74F9F-E34B-D14C-9574-AEA0954540A4}"/>
              </a:ext>
            </a:extLst>
          </p:cNvPr>
          <p:cNvSpPr/>
          <p:nvPr/>
        </p:nvSpPr>
        <p:spPr>
          <a:xfrm>
            <a:off x="3335827" y="1477686"/>
            <a:ext cx="2510245" cy="817981"/>
          </a:xfrm>
          <a:prstGeom prst="rect">
            <a:avLst/>
          </a:prstGeom>
        </p:spPr>
        <p:txBody>
          <a:bodyPr wrap="square">
            <a:spAutoFit/>
          </a:bodyPr>
          <a:lstStyle/>
          <a:p>
            <a:pPr algn="ctr">
              <a:lnSpc>
                <a:spcPct val="114999"/>
              </a:lnSpc>
              <a:buNone/>
            </a:pPr>
            <a:r>
              <a:rPr lang="en-US" b="1" dirty="0">
                <a:solidFill>
                  <a:schemeClr val="accent1"/>
                </a:solidFill>
                <a:latin typeface="Montserrat"/>
              </a:rPr>
              <a:t>Khoury College use of VM Ware and Chromebooks</a:t>
            </a:r>
          </a:p>
          <a:p>
            <a:pPr algn="ctr">
              <a:lnSpc>
                <a:spcPct val="114999"/>
              </a:lnSpc>
              <a:buNone/>
            </a:pPr>
            <a:endParaRPr lang="en-US" b="1" dirty="0">
              <a:solidFill>
                <a:schemeClr val="accent1">
                  <a:lumMod val="75000"/>
                </a:schemeClr>
              </a:solidFill>
              <a:latin typeface="Montserrat"/>
            </a:endParaRPr>
          </a:p>
        </p:txBody>
      </p:sp>
      <p:sp>
        <p:nvSpPr>
          <p:cNvPr id="18" name="Google Shape;184;p34">
            <a:extLst>
              <a:ext uri="{FF2B5EF4-FFF2-40B4-BE49-F238E27FC236}">
                <a16:creationId xmlns:a16="http://schemas.microsoft.com/office/drawing/2014/main" id="{D424FEF8-F0A2-2C49-A670-EC10170DB4EE}"/>
              </a:ext>
            </a:extLst>
          </p:cNvPr>
          <p:cNvSpPr/>
          <p:nvPr/>
        </p:nvSpPr>
        <p:spPr>
          <a:xfrm>
            <a:off x="339202" y="3327854"/>
            <a:ext cx="2454505" cy="792471"/>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b="1" dirty="0" err="1">
                <a:latin typeface="Montserrat"/>
              </a:rPr>
              <a:t>Xiaomu</a:t>
            </a:r>
            <a:r>
              <a:rPr lang="en-US" b="1" dirty="0">
                <a:latin typeface="Montserrat"/>
              </a:rPr>
              <a:t> Zhou</a:t>
            </a:r>
          </a:p>
          <a:p>
            <a:pPr lvl="0" algn="ctr">
              <a:buClr>
                <a:schemeClr val="dk1"/>
              </a:buClr>
              <a:buSzPts val="1100"/>
            </a:pPr>
            <a:r>
              <a:rPr lang="en-US" dirty="0">
                <a:latin typeface="Montserrat"/>
              </a:rPr>
              <a:t>College of Professional Studies</a:t>
            </a:r>
            <a:endParaRPr sz="1800" dirty="0">
              <a:solidFill>
                <a:srgbClr val="B7B7B7"/>
              </a:solidFill>
              <a:latin typeface="Tahoma"/>
              <a:ea typeface="Tahoma"/>
              <a:cs typeface="Tahoma"/>
              <a:sym typeface="Tahoma"/>
            </a:endParaRPr>
          </a:p>
          <a:p>
            <a:pPr marL="0" lvl="0" indent="0" algn="ctr" rtl="0">
              <a:spcBef>
                <a:spcPts val="0"/>
              </a:spcBef>
              <a:spcAft>
                <a:spcPts val="0"/>
              </a:spcAft>
              <a:buNone/>
            </a:pPr>
            <a:endParaRPr sz="1800" dirty="0">
              <a:solidFill>
                <a:srgbClr val="B7B7B7"/>
              </a:solidFill>
              <a:latin typeface="Tahoma"/>
              <a:ea typeface="Tahoma"/>
              <a:cs typeface="Tahoma"/>
              <a:sym typeface="Tahoma"/>
            </a:endParaRPr>
          </a:p>
        </p:txBody>
      </p:sp>
      <p:sp>
        <p:nvSpPr>
          <p:cNvPr id="19" name="Google Shape;184;p34">
            <a:extLst>
              <a:ext uri="{FF2B5EF4-FFF2-40B4-BE49-F238E27FC236}">
                <a16:creationId xmlns:a16="http://schemas.microsoft.com/office/drawing/2014/main" id="{E4A7A47A-55CE-4E4E-9ED9-78617919C37B}"/>
              </a:ext>
            </a:extLst>
          </p:cNvPr>
          <p:cNvSpPr/>
          <p:nvPr/>
        </p:nvSpPr>
        <p:spPr>
          <a:xfrm>
            <a:off x="3363696" y="2477589"/>
            <a:ext cx="2454505" cy="792471"/>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b="1" dirty="0">
                <a:latin typeface="Montserrat"/>
              </a:rPr>
              <a:t>Jon Frederick</a:t>
            </a:r>
          </a:p>
          <a:p>
            <a:pPr lvl="0" algn="ctr">
              <a:buClr>
                <a:schemeClr val="dk1"/>
              </a:buClr>
              <a:buSzPts val="1100"/>
            </a:pPr>
            <a:r>
              <a:rPr lang="en-US" dirty="0">
                <a:latin typeface="Montserrat"/>
              </a:rPr>
              <a:t>Khoury College of Computer Sciences</a:t>
            </a:r>
            <a:endParaRPr sz="1800" dirty="0">
              <a:solidFill>
                <a:srgbClr val="B7B7B7"/>
              </a:solidFill>
              <a:latin typeface="Tahoma"/>
              <a:ea typeface="Tahoma"/>
              <a:cs typeface="Tahoma"/>
              <a:sym typeface="Tahoma"/>
            </a:endParaRPr>
          </a:p>
          <a:p>
            <a:pPr marL="0" lvl="0" indent="0" algn="ctr" rtl="0">
              <a:spcBef>
                <a:spcPts val="0"/>
              </a:spcBef>
              <a:spcAft>
                <a:spcPts val="0"/>
              </a:spcAft>
              <a:buNone/>
            </a:pPr>
            <a:endParaRPr sz="1800" dirty="0">
              <a:solidFill>
                <a:srgbClr val="B7B7B7"/>
              </a:solidFill>
              <a:latin typeface="Tahoma"/>
              <a:ea typeface="Tahoma"/>
              <a:cs typeface="Tahoma"/>
              <a:sym typeface="Tahoma"/>
            </a:endParaRPr>
          </a:p>
        </p:txBody>
      </p:sp>
      <p:sp>
        <p:nvSpPr>
          <p:cNvPr id="20" name="Rectangle 19">
            <a:extLst>
              <a:ext uri="{FF2B5EF4-FFF2-40B4-BE49-F238E27FC236}">
                <a16:creationId xmlns:a16="http://schemas.microsoft.com/office/drawing/2014/main" id="{494E122B-F086-9C44-BBD2-6F30747B4EB4}"/>
              </a:ext>
            </a:extLst>
          </p:cNvPr>
          <p:cNvSpPr/>
          <p:nvPr/>
        </p:nvSpPr>
        <p:spPr>
          <a:xfrm>
            <a:off x="6338878" y="1486397"/>
            <a:ext cx="2510245" cy="818044"/>
          </a:xfrm>
          <a:prstGeom prst="rect">
            <a:avLst/>
          </a:prstGeom>
        </p:spPr>
        <p:txBody>
          <a:bodyPr wrap="square">
            <a:spAutoFit/>
          </a:bodyPr>
          <a:lstStyle/>
          <a:p>
            <a:pPr algn="ctr">
              <a:lnSpc>
                <a:spcPct val="114999"/>
              </a:lnSpc>
              <a:buNone/>
            </a:pPr>
            <a:r>
              <a:rPr lang="en-US" b="1" dirty="0">
                <a:solidFill>
                  <a:schemeClr val="accent1"/>
                </a:solidFill>
                <a:latin typeface="Montserrat"/>
              </a:rPr>
              <a:t>Information Technology Services </a:t>
            </a:r>
          </a:p>
          <a:p>
            <a:pPr algn="ctr">
              <a:lnSpc>
                <a:spcPct val="114999"/>
              </a:lnSpc>
              <a:buNone/>
            </a:pPr>
            <a:endParaRPr lang="en-US" b="1" dirty="0">
              <a:solidFill>
                <a:schemeClr val="accent1">
                  <a:lumMod val="75000"/>
                </a:schemeClr>
              </a:solidFill>
              <a:latin typeface="Montserrat"/>
            </a:endParaRPr>
          </a:p>
        </p:txBody>
      </p:sp>
      <p:sp>
        <p:nvSpPr>
          <p:cNvPr id="21" name="Google Shape;184;p34">
            <a:extLst>
              <a:ext uri="{FF2B5EF4-FFF2-40B4-BE49-F238E27FC236}">
                <a16:creationId xmlns:a16="http://schemas.microsoft.com/office/drawing/2014/main" id="{53BDD0CA-F392-684C-AD9D-C917FE6B8C5B}"/>
              </a:ext>
            </a:extLst>
          </p:cNvPr>
          <p:cNvSpPr/>
          <p:nvPr/>
        </p:nvSpPr>
        <p:spPr>
          <a:xfrm>
            <a:off x="6366747" y="2473974"/>
            <a:ext cx="2454505" cy="792471"/>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b="1" dirty="0">
                <a:latin typeface="Montserrat"/>
              </a:rPr>
              <a:t>Matt Wilson</a:t>
            </a:r>
          </a:p>
          <a:p>
            <a:pPr lvl="0" algn="ctr">
              <a:buClr>
                <a:schemeClr val="dk1"/>
              </a:buClr>
              <a:buSzPts val="1100"/>
            </a:pPr>
            <a:r>
              <a:rPr lang="en-US" dirty="0">
                <a:latin typeface="Montserrat"/>
              </a:rPr>
              <a:t>Asst. Dir. Microsoft Sys Admin - ITS</a:t>
            </a:r>
            <a:endParaRPr sz="1800" dirty="0">
              <a:solidFill>
                <a:srgbClr val="B7B7B7"/>
              </a:solidFill>
              <a:latin typeface="Tahoma"/>
              <a:ea typeface="Tahoma"/>
              <a:cs typeface="Tahoma"/>
              <a:sym typeface="Tahoma"/>
            </a:endParaRPr>
          </a:p>
        </p:txBody>
      </p:sp>
      <p:sp>
        <p:nvSpPr>
          <p:cNvPr id="22" name="Google Shape;184;p34">
            <a:extLst>
              <a:ext uri="{FF2B5EF4-FFF2-40B4-BE49-F238E27FC236}">
                <a16:creationId xmlns:a16="http://schemas.microsoft.com/office/drawing/2014/main" id="{C155AAFA-15FF-AE44-928B-20A99C53CEDB}"/>
              </a:ext>
            </a:extLst>
          </p:cNvPr>
          <p:cNvSpPr/>
          <p:nvPr/>
        </p:nvSpPr>
        <p:spPr>
          <a:xfrm>
            <a:off x="6456266" y="3398888"/>
            <a:ext cx="2454505" cy="792471"/>
          </a:xfrm>
          <a:prstGeom prst="rect">
            <a:avLst/>
          </a:prstGeom>
          <a:noFill/>
          <a:ln>
            <a:noFill/>
          </a:ln>
        </p:spPr>
        <p:txBody>
          <a:bodyPr spcFirstLastPara="1" wrap="square" lIns="91425" tIns="91425" rIns="91425" bIns="91425" anchor="t" anchorCtr="0">
            <a:noAutofit/>
          </a:bodyPr>
          <a:lstStyle/>
          <a:p>
            <a:pPr lvl="0" algn="ctr">
              <a:buClr>
                <a:schemeClr val="dk1"/>
              </a:buClr>
              <a:buSzPts val="1100"/>
            </a:pPr>
            <a:r>
              <a:rPr lang="en-US" b="1" dirty="0">
                <a:latin typeface="Montserrat"/>
              </a:rPr>
              <a:t>Anthony </a:t>
            </a:r>
            <a:r>
              <a:rPr lang="en-US" b="1" dirty="0" err="1">
                <a:latin typeface="Montserrat"/>
              </a:rPr>
              <a:t>Grutta</a:t>
            </a:r>
            <a:endParaRPr lang="en-US" b="1" dirty="0">
              <a:latin typeface="Montserrat"/>
            </a:endParaRPr>
          </a:p>
          <a:p>
            <a:pPr lvl="0" algn="ctr">
              <a:buClr>
                <a:schemeClr val="dk1"/>
              </a:buClr>
              <a:buSzPts val="1100"/>
            </a:pPr>
            <a:r>
              <a:rPr lang="en-US" dirty="0">
                <a:latin typeface="Montserrat"/>
              </a:rPr>
              <a:t>Dir. </a:t>
            </a:r>
            <a:r>
              <a:rPr lang="en-US" dirty="0" err="1">
                <a:latin typeface="Montserrat"/>
              </a:rPr>
              <a:t>d.Studio</a:t>
            </a:r>
            <a:r>
              <a:rPr lang="en-US" dirty="0">
                <a:latin typeface="Montserrat"/>
              </a:rPr>
              <a:t> - ITS</a:t>
            </a:r>
            <a:endParaRPr sz="1800" dirty="0">
              <a:solidFill>
                <a:srgbClr val="B7B7B7"/>
              </a:solidFill>
              <a:latin typeface="Tahoma"/>
              <a:ea typeface="Tahoma"/>
              <a:cs typeface="Tahoma"/>
              <a:sym typeface="Tahoma"/>
            </a:endParaRPr>
          </a:p>
        </p:txBody>
      </p:sp>
      <p:sp>
        <p:nvSpPr>
          <p:cNvPr id="23" name="Rectangle 22">
            <a:extLst>
              <a:ext uri="{FF2B5EF4-FFF2-40B4-BE49-F238E27FC236}">
                <a16:creationId xmlns:a16="http://schemas.microsoft.com/office/drawing/2014/main" id="{7E4C7DB0-2201-E74E-880A-6C2F0C454D4B}"/>
              </a:ext>
            </a:extLst>
          </p:cNvPr>
          <p:cNvSpPr/>
          <p:nvPr/>
        </p:nvSpPr>
        <p:spPr>
          <a:xfrm>
            <a:off x="232955" y="841387"/>
            <a:ext cx="8382802" cy="322524"/>
          </a:xfrm>
          <a:prstGeom prst="rect">
            <a:avLst/>
          </a:prstGeom>
        </p:spPr>
        <p:txBody>
          <a:bodyPr wrap="square">
            <a:spAutoFit/>
          </a:bodyPr>
          <a:lstStyle/>
          <a:p>
            <a:pPr>
              <a:lnSpc>
                <a:spcPct val="114999"/>
              </a:lnSpc>
              <a:buNone/>
            </a:pPr>
            <a:r>
              <a:rPr lang="en-US" b="1" dirty="0">
                <a:latin typeface="Montserrat"/>
              </a:rPr>
              <a:t>Moderator:</a:t>
            </a:r>
            <a:r>
              <a:rPr lang="en-US" dirty="0">
                <a:latin typeface="Montserrat"/>
              </a:rPr>
              <a:t> Clair Waterbury, Academic Technologies, Information Technology Services</a:t>
            </a:r>
          </a:p>
        </p:txBody>
      </p:sp>
    </p:spTree>
    <p:extLst>
      <p:ext uri="{BB962C8B-B14F-4D97-AF65-F5344CB8AC3E}">
        <p14:creationId xmlns:p14="http://schemas.microsoft.com/office/powerpoint/2010/main" val="144495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5E9-D699-E64D-8922-163C54C1C521}"/>
              </a:ext>
            </a:extLst>
          </p:cNvPr>
          <p:cNvSpPr>
            <a:spLocks noGrp="1"/>
          </p:cNvSpPr>
          <p:nvPr>
            <p:ph type="title"/>
          </p:nvPr>
        </p:nvSpPr>
        <p:spPr/>
        <p:txBody>
          <a:bodyPr/>
          <a:lstStyle/>
          <a:p>
            <a:r>
              <a:rPr lang="en-US" dirty="0">
                <a:latin typeface="Montserrat"/>
              </a:rPr>
              <a:t>Feedback Session Goals</a:t>
            </a:r>
            <a:endParaRPr lang="en-US" dirty="0"/>
          </a:p>
        </p:txBody>
      </p:sp>
      <p:sp>
        <p:nvSpPr>
          <p:cNvPr id="3" name="Slide Number Placeholder 2">
            <a:extLst>
              <a:ext uri="{FF2B5EF4-FFF2-40B4-BE49-F238E27FC236}">
                <a16:creationId xmlns:a16="http://schemas.microsoft.com/office/drawing/2014/main" id="{DD503258-6BDD-9B4D-AF1E-F737F21097C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grpSp>
        <p:nvGrpSpPr>
          <p:cNvPr id="13" name="Group 12">
            <a:extLst>
              <a:ext uri="{FF2B5EF4-FFF2-40B4-BE49-F238E27FC236}">
                <a16:creationId xmlns:a16="http://schemas.microsoft.com/office/drawing/2014/main" id="{90D098E9-8AF1-5F49-B72B-C2604187958F}"/>
              </a:ext>
            </a:extLst>
          </p:cNvPr>
          <p:cNvGrpSpPr/>
          <p:nvPr/>
        </p:nvGrpSpPr>
        <p:grpSpPr>
          <a:xfrm>
            <a:off x="498841" y="2257947"/>
            <a:ext cx="8041815" cy="844500"/>
            <a:chOff x="710298" y="2730138"/>
            <a:chExt cx="8041815" cy="844500"/>
          </a:xfrm>
        </p:grpSpPr>
        <p:grpSp>
          <p:nvGrpSpPr>
            <p:cNvPr id="6" name="Google Shape;330;p45">
              <a:extLst>
                <a:ext uri="{FF2B5EF4-FFF2-40B4-BE49-F238E27FC236}">
                  <a16:creationId xmlns:a16="http://schemas.microsoft.com/office/drawing/2014/main" id="{5A49A7F3-C47D-1C43-A58E-4BCC45F3965E}"/>
                </a:ext>
              </a:extLst>
            </p:cNvPr>
            <p:cNvGrpSpPr/>
            <p:nvPr/>
          </p:nvGrpSpPr>
          <p:grpSpPr>
            <a:xfrm>
              <a:off x="710298" y="2730138"/>
              <a:ext cx="8041815" cy="844500"/>
              <a:chOff x="491362" y="1221725"/>
              <a:chExt cx="8041815" cy="844500"/>
            </a:xfrm>
          </p:grpSpPr>
          <p:sp>
            <p:nvSpPr>
              <p:cNvPr id="7" name="Google Shape;331;p45">
                <a:extLst>
                  <a:ext uri="{FF2B5EF4-FFF2-40B4-BE49-F238E27FC236}">
                    <a16:creationId xmlns:a16="http://schemas.microsoft.com/office/drawing/2014/main" id="{FB743457-E68E-BF47-B954-66A7B0861941}"/>
                  </a:ext>
                </a:extLst>
              </p:cNvPr>
              <p:cNvSpPr/>
              <p:nvPr/>
            </p:nvSpPr>
            <p:spPr>
              <a:xfrm>
                <a:off x="491362" y="1221725"/>
                <a:ext cx="844500" cy="844500"/>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2;p45">
                <a:extLst>
                  <a:ext uri="{FF2B5EF4-FFF2-40B4-BE49-F238E27FC236}">
                    <a16:creationId xmlns:a16="http://schemas.microsoft.com/office/drawing/2014/main" id="{1CD2020B-EEA9-D241-894B-971DDDB8C534}"/>
                  </a:ext>
                </a:extLst>
              </p:cNvPr>
              <p:cNvSpPr txBox="1"/>
              <p:nvPr/>
            </p:nvSpPr>
            <p:spPr>
              <a:xfrm>
                <a:off x="1485774" y="1289525"/>
                <a:ext cx="7047403" cy="7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ITS and project team will better understand use cases and needs for virtual computing environments for </a:t>
                </a:r>
                <a:r>
                  <a:rPr lang="en-US" sz="1800" b="1" dirty="0">
                    <a:solidFill>
                      <a:schemeClr val="tx1"/>
                    </a:solidFill>
                    <a:latin typeface="Lato" panose="020F0502020204030203" pitchFamily="34" charset="77"/>
                    <a:ea typeface="Montserrat"/>
                    <a:cs typeface="Montserrat"/>
                    <a:sym typeface="Montserrat"/>
                  </a:rPr>
                  <a:t>teaching and learning</a:t>
                </a:r>
                <a:endParaRPr sz="1800" b="1" dirty="0">
                  <a:solidFill>
                    <a:schemeClr val="tx1"/>
                  </a:solidFill>
                  <a:latin typeface="Lato" panose="020F0502020204030203" pitchFamily="34" charset="77"/>
                  <a:ea typeface="Montserrat"/>
                  <a:cs typeface="Montserrat"/>
                  <a:sym typeface="Montserrat"/>
                </a:endParaRPr>
              </a:p>
            </p:txBody>
          </p:sp>
        </p:grpSp>
        <p:pic>
          <p:nvPicPr>
            <p:cNvPr id="9" name="Google Shape;340;p45">
              <a:extLst>
                <a:ext uri="{FF2B5EF4-FFF2-40B4-BE49-F238E27FC236}">
                  <a16:creationId xmlns:a16="http://schemas.microsoft.com/office/drawing/2014/main" id="{DABD3F25-CC58-6E4C-8E0F-D19962BA6C41}"/>
                </a:ext>
              </a:extLst>
            </p:cNvPr>
            <p:cNvPicPr preferRelativeResize="0"/>
            <p:nvPr/>
          </p:nvPicPr>
          <p:blipFill>
            <a:blip r:embed="rId3">
              <a:alphaModFix/>
            </a:blip>
            <a:stretch>
              <a:fillRect/>
            </a:stretch>
          </p:blipFill>
          <p:spPr>
            <a:xfrm>
              <a:off x="808936" y="2774063"/>
              <a:ext cx="689850" cy="689850"/>
            </a:xfrm>
            <a:prstGeom prst="rect">
              <a:avLst/>
            </a:prstGeom>
            <a:noFill/>
            <a:ln>
              <a:noFill/>
            </a:ln>
          </p:spPr>
        </p:pic>
      </p:grpSp>
      <p:grpSp>
        <p:nvGrpSpPr>
          <p:cNvPr id="14" name="Group 13">
            <a:extLst>
              <a:ext uri="{FF2B5EF4-FFF2-40B4-BE49-F238E27FC236}">
                <a16:creationId xmlns:a16="http://schemas.microsoft.com/office/drawing/2014/main" id="{8E3E8DAE-0B76-7042-9CBF-A35DD7CB77BA}"/>
              </a:ext>
            </a:extLst>
          </p:cNvPr>
          <p:cNvGrpSpPr/>
          <p:nvPr/>
        </p:nvGrpSpPr>
        <p:grpSpPr>
          <a:xfrm>
            <a:off x="498841" y="1056913"/>
            <a:ext cx="8146318" cy="1031234"/>
            <a:chOff x="710298" y="3764726"/>
            <a:chExt cx="8146318" cy="1031234"/>
          </a:xfrm>
        </p:grpSpPr>
        <p:grpSp>
          <p:nvGrpSpPr>
            <p:cNvPr id="10" name="Google Shape;330;p45">
              <a:extLst>
                <a:ext uri="{FF2B5EF4-FFF2-40B4-BE49-F238E27FC236}">
                  <a16:creationId xmlns:a16="http://schemas.microsoft.com/office/drawing/2014/main" id="{D8C49D8C-8267-094A-9E99-E31303492ABA}"/>
                </a:ext>
              </a:extLst>
            </p:cNvPr>
            <p:cNvGrpSpPr/>
            <p:nvPr/>
          </p:nvGrpSpPr>
          <p:grpSpPr>
            <a:xfrm>
              <a:off x="710298" y="3764726"/>
              <a:ext cx="8146318" cy="1031234"/>
              <a:chOff x="491362" y="1221725"/>
              <a:chExt cx="8146318" cy="1031234"/>
            </a:xfrm>
          </p:grpSpPr>
          <p:sp>
            <p:nvSpPr>
              <p:cNvPr id="11" name="Google Shape;331;p45">
                <a:extLst>
                  <a:ext uri="{FF2B5EF4-FFF2-40B4-BE49-F238E27FC236}">
                    <a16:creationId xmlns:a16="http://schemas.microsoft.com/office/drawing/2014/main" id="{599D5668-BD63-E248-AC8B-94E97B368549}"/>
                  </a:ext>
                </a:extLst>
              </p:cNvPr>
              <p:cNvSpPr/>
              <p:nvPr/>
            </p:nvSpPr>
            <p:spPr>
              <a:xfrm>
                <a:off x="491362" y="1221725"/>
                <a:ext cx="844500" cy="844500"/>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2;p45">
                <a:extLst>
                  <a:ext uri="{FF2B5EF4-FFF2-40B4-BE49-F238E27FC236}">
                    <a16:creationId xmlns:a16="http://schemas.microsoft.com/office/drawing/2014/main" id="{113FE701-EE17-5D4C-9BD2-B4CE42728128}"/>
                  </a:ext>
                </a:extLst>
              </p:cNvPr>
              <p:cNvSpPr txBox="1"/>
              <p:nvPr/>
            </p:nvSpPr>
            <p:spPr>
              <a:xfrm>
                <a:off x="1485773" y="1221725"/>
                <a:ext cx="7151907" cy="10312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Audience will receive advice and gain insight from current pilot coordinators and ITS for virtual computing environments for </a:t>
                </a:r>
                <a:r>
                  <a:rPr lang="en-US" sz="1800" b="1" dirty="0">
                    <a:solidFill>
                      <a:schemeClr val="tx1"/>
                    </a:solidFill>
                    <a:latin typeface="Lato" panose="020F0502020204030203" pitchFamily="34" charset="77"/>
                    <a:ea typeface="Montserrat"/>
                    <a:cs typeface="Montserrat"/>
                    <a:sym typeface="Montserrat"/>
                  </a:rPr>
                  <a:t>teaching and learning</a:t>
                </a:r>
                <a:endParaRPr sz="1800" b="1" dirty="0">
                  <a:solidFill>
                    <a:schemeClr val="tx1"/>
                  </a:solidFill>
                  <a:latin typeface="Lato" panose="020F0502020204030203" pitchFamily="34" charset="77"/>
                  <a:ea typeface="Montserrat"/>
                  <a:cs typeface="Montserrat"/>
                  <a:sym typeface="Montserrat"/>
                </a:endParaRPr>
              </a:p>
            </p:txBody>
          </p:sp>
        </p:grpSp>
        <p:pic>
          <p:nvPicPr>
            <p:cNvPr id="4" name="Picture 3">
              <a:extLst>
                <a:ext uri="{FF2B5EF4-FFF2-40B4-BE49-F238E27FC236}">
                  <a16:creationId xmlns:a16="http://schemas.microsoft.com/office/drawing/2014/main" id="{295E620F-8B0C-2E48-AC9E-82BFE4113019}"/>
                </a:ext>
              </a:extLst>
            </p:cNvPr>
            <p:cNvPicPr>
              <a:picLocks/>
            </p:cNvPicPr>
            <p:nvPr/>
          </p:nvPicPr>
          <p:blipFill>
            <a:blip r:embed="rId4"/>
            <a:stretch>
              <a:fillRect/>
            </a:stretch>
          </p:blipFill>
          <p:spPr>
            <a:xfrm>
              <a:off x="779578" y="3832526"/>
              <a:ext cx="705939" cy="705939"/>
            </a:xfrm>
            <a:prstGeom prst="rect">
              <a:avLst/>
            </a:prstGeom>
          </p:spPr>
        </p:pic>
      </p:grpSp>
      <p:grpSp>
        <p:nvGrpSpPr>
          <p:cNvPr id="22" name="Group 21">
            <a:extLst>
              <a:ext uri="{FF2B5EF4-FFF2-40B4-BE49-F238E27FC236}">
                <a16:creationId xmlns:a16="http://schemas.microsoft.com/office/drawing/2014/main" id="{709CBEC1-624A-734C-9085-18ACF2E53857}"/>
              </a:ext>
            </a:extLst>
          </p:cNvPr>
          <p:cNvGrpSpPr/>
          <p:nvPr/>
        </p:nvGrpSpPr>
        <p:grpSpPr>
          <a:xfrm>
            <a:off x="498380" y="3459899"/>
            <a:ext cx="8146318" cy="1031234"/>
            <a:chOff x="551092" y="3458981"/>
            <a:chExt cx="8146318" cy="1031234"/>
          </a:xfrm>
        </p:grpSpPr>
        <p:grpSp>
          <p:nvGrpSpPr>
            <p:cNvPr id="16" name="Google Shape;330;p45">
              <a:extLst>
                <a:ext uri="{FF2B5EF4-FFF2-40B4-BE49-F238E27FC236}">
                  <a16:creationId xmlns:a16="http://schemas.microsoft.com/office/drawing/2014/main" id="{02D83876-7C87-464C-99A8-434E03FB9350}"/>
                </a:ext>
              </a:extLst>
            </p:cNvPr>
            <p:cNvGrpSpPr/>
            <p:nvPr/>
          </p:nvGrpSpPr>
          <p:grpSpPr>
            <a:xfrm>
              <a:off x="551092" y="3458981"/>
              <a:ext cx="8146318" cy="1031234"/>
              <a:chOff x="491362" y="1221725"/>
              <a:chExt cx="8146318" cy="1031234"/>
            </a:xfrm>
          </p:grpSpPr>
          <p:sp>
            <p:nvSpPr>
              <p:cNvPr id="18" name="Google Shape;331;p45">
                <a:extLst>
                  <a:ext uri="{FF2B5EF4-FFF2-40B4-BE49-F238E27FC236}">
                    <a16:creationId xmlns:a16="http://schemas.microsoft.com/office/drawing/2014/main" id="{B72148BA-AA48-7A4C-B584-640F0120557E}"/>
                  </a:ext>
                </a:extLst>
              </p:cNvPr>
              <p:cNvSpPr/>
              <p:nvPr/>
            </p:nvSpPr>
            <p:spPr>
              <a:xfrm>
                <a:off x="491362" y="1221725"/>
                <a:ext cx="844500" cy="844500"/>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2;p45">
                <a:extLst>
                  <a:ext uri="{FF2B5EF4-FFF2-40B4-BE49-F238E27FC236}">
                    <a16:creationId xmlns:a16="http://schemas.microsoft.com/office/drawing/2014/main" id="{27CCE13F-08E4-BC40-87CB-DA52369DD9EA}"/>
                  </a:ext>
                </a:extLst>
              </p:cNvPr>
              <p:cNvSpPr txBox="1"/>
              <p:nvPr/>
            </p:nvSpPr>
            <p:spPr>
              <a:xfrm>
                <a:off x="1485773" y="1221725"/>
                <a:ext cx="7151907" cy="1031234"/>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Encourage audience who are interested to connect with ITS team members to experiment with potential solutions</a:t>
                </a:r>
                <a:endParaRPr sz="1800" dirty="0">
                  <a:solidFill>
                    <a:schemeClr val="tx1"/>
                  </a:solidFill>
                  <a:latin typeface="Lato" panose="020F0502020204030203" pitchFamily="34" charset="77"/>
                  <a:ea typeface="Montserrat"/>
                  <a:cs typeface="Montserrat"/>
                  <a:sym typeface="Montserrat"/>
                </a:endParaRPr>
              </a:p>
            </p:txBody>
          </p:sp>
        </p:grpSp>
        <p:pic>
          <p:nvPicPr>
            <p:cNvPr id="21" name="Picture 20">
              <a:extLst>
                <a:ext uri="{FF2B5EF4-FFF2-40B4-BE49-F238E27FC236}">
                  <a16:creationId xmlns:a16="http://schemas.microsoft.com/office/drawing/2014/main" id="{67033D47-6A90-9049-88C1-B2A4655008C4}"/>
                </a:ext>
              </a:extLst>
            </p:cNvPr>
            <p:cNvPicPr>
              <a:picLocks/>
            </p:cNvPicPr>
            <p:nvPr/>
          </p:nvPicPr>
          <p:blipFill>
            <a:blip r:embed="rId5"/>
            <a:stretch>
              <a:fillRect/>
            </a:stretch>
          </p:blipFill>
          <p:spPr>
            <a:xfrm>
              <a:off x="657661" y="3518111"/>
              <a:ext cx="673988" cy="673988"/>
            </a:xfrm>
            <a:prstGeom prst="rect">
              <a:avLst/>
            </a:prstGeom>
          </p:spPr>
        </p:pic>
      </p:grpSp>
    </p:spTree>
    <p:extLst>
      <p:ext uri="{BB962C8B-B14F-4D97-AF65-F5344CB8AC3E}">
        <p14:creationId xmlns:p14="http://schemas.microsoft.com/office/powerpoint/2010/main" val="3562532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6A5E9-D699-E64D-8922-163C54C1C521}"/>
              </a:ext>
            </a:extLst>
          </p:cNvPr>
          <p:cNvSpPr>
            <a:spLocks noGrp="1"/>
          </p:cNvSpPr>
          <p:nvPr>
            <p:ph type="title"/>
          </p:nvPr>
        </p:nvSpPr>
        <p:spPr/>
        <p:txBody>
          <a:bodyPr/>
          <a:lstStyle/>
          <a:p>
            <a:r>
              <a:rPr lang="en-US" dirty="0">
                <a:latin typeface="Montserrat"/>
              </a:rPr>
              <a:t>Needs for a Virtual Computing Environment </a:t>
            </a:r>
            <a:endParaRPr lang="en-US" dirty="0"/>
          </a:p>
        </p:txBody>
      </p:sp>
      <p:sp>
        <p:nvSpPr>
          <p:cNvPr id="3" name="Slide Number Placeholder 2">
            <a:extLst>
              <a:ext uri="{FF2B5EF4-FFF2-40B4-BE49-F238E27FC236}">
                <a16:creationId xmlns:a16="http://schemas.microsoft.com/office/drawing/2014/main" id="{DD503258-6BDD-9B4D-AF1E-F737F21097C1}"/>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
        <p:nvSpPr>
          <p:cNvPr id="20" name="Google Shape;332;p45">
            <a:extLst>
              <a:ext uri="{FF2B5EF4-FFF2-40B4-BE49-F238E27FC236}">
                <a16:creationId xmlns:a16="http://schemas.microsoft.com/office/drawing/2014/main" id="{DE19CC8F-2172-3D45-AAAD-4F675E18CE6B}"/>
              </a:ext>
            </a:extLst>
          </p:cNvPr>
          <p:cNvSpPr txBox="1"/>
          <p:nvPr/>
        </p:nvSpPr>
        <p:spPr>
          <a:xfrm>
            <a:off x="258106" y="802570"/>
            <a:ext cx="8763052" cy="8453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dirty="0">
                <a:solidFill>
                  <a:schemeClr val="tx1"/>
                </a:solidFill>
                <a:latin typeface="Lato" panose="020F0502020204030203" pitchFamily="34" charset="77"/>
                <a:ea typeface="Montserrat"/>
                <a:cs typeface="Montserrat"/>
                <a:sym typeface="Montserrat"/>
              </a:rPr>
              <a:t>When understanding the needs around a Virtual Computing Environment for teaching and learning we are thinking about needs for:  </a:t>
            </a:r>
            <a:endParaRPr sz="1800" b="1" dirty="0">
              <a:solidFill>
                <a:schemeClr val="tx1"/>
              </a:solidFill>
              <a:latin typeface="Lato" panose="020F0502020204030203" pitchFamily="34" charset="77"/>
              <a:ea typeface="Montserrat"/>
              <a:cs typeface="Montserrat"/>
              <a:sym typeface="Montserrat"/>
            </a:endParaRPr>
          </a:p>
        </p:txBody>
      </p:sp>
      <p:grpSp>
        <p:nvGrpSpPr>
          <p:cNvPr id="25" name="Group 24">
            <a:extLst>
              <a:ext uri="{FF2B5EF4-FFF2-40B4-BE49-F238E27FC236}">
                <a16:creationId xmlns:a16="http://schemas.microsoft.com/office/drawing/2014/main" id="{17BB6A99-7972-7748-9D1A-8AAA334E0993}"/>
              </a:ext>
            </a:extLst>
          </p:cNvPr>
          <p:cNvGrpSpPr/>
          <p:nvPr/>
        </p:nvGrpSpPr>
        <p:grpSpPr>
          <a:xfrm>
            <a:off x="428255" y="1691553"/>
            <a:ext cx="8148245" cy="691823"/>
            <a:chOff x="428255" y="1691553"/>
            <a:chExt cx="8148245" cy="691823"/>
          </a:xfrm>
        </p:grpSpPr>
        <p:sp>
          <p:nvSpPr>
            <p:cNvPr id="11" name="Google Shape;331;p45">
              <a:extLst>
                <a:ext uri="{FF2B5EF4-FFF2-40B4-BE49-F238E27FC236}">
                  <a16:creationId xmlns:a16="http://schemas.microsoft.com/office/drawing/2014/main" id="{599D5668-BD63-E248-AC8B-94E97B368549}"/>
                </a:ext>
              </a:extLst>
            </p:cNvPr>
            <p:cNvSpPr/>
            <p:nvPr/>
          </p:nvSpPr>
          <p:spPr>
            <a:xfrm>
              <a:off x="428255" y="1691553"/>
              <a:ext cx="691823" cy="691823"/>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2;p45">
              <a:extLst>
                <a:ext uri="{FF2B5EF4-FFF2-40B4-BE49-F238E27FC236}">
                  <a16:creationId xmlns:a16="http://schemas.microsoft.com/office/drawing/2014/main" id="{113FE701-EE17-5D4C-9BD2-B4CE42728128}"/>
                </a:ext>
              </a:extLst>
            </p:cNvPr>
            <p:cNvSpPr txBox="1"/>
            <p:nvPr/>
          </p:nvSpPr>
          <p:spPr>
            <a:xfrm>
              <a:off x="1424593" y="1865234"/>
              <a:ext cx="7151907" cy="4954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Access to virtual environments with licensed and free software</a:t>
              </a:r>
              <a:endParaRPr sz="1800" b="1" dirty="0">
                <a:solidFill>
                  <a:schemeClr val="tx1"/>
                </a:solidFill>
                <a:latin typeface="Lato" panose="020F0502020204030203" pitchFamily="34" charset="77"/>
                <a:ea typeface="Montserrat"/>
                <a:cs typeface="Montserrat"/>
                <a:sym typeface="Montserrat"/>
              </a:endParaRPr>
            </a:p>
          </p:txBody>
        </p:sp>
        <p:pic>
          <p:nvPicPr>
            <p:cNvPr id="17" name="Picture 16">
              <a:extLst>
                <a:ext uri="{FF2B5EF4-FFF2-40B4-BE49-F238E27FC236}">
                  <a16:creationId xmlns:a16="http://schemas.microsoft.com/office/drawing/2014/main" id="{9F67E063-89C6-C04C-90A1-41DB5917FA7A}"/>
                </a:ext>
              </a:extLst>
            </p:cNvPr>
            <p:cNvPicPr>
              <a:picLocks/>
            </p:cNvPicPr>
            <p:nvPr/>
          </p:nvPicPr>
          <p:blipFill>
            <a:blip r:embed="rId3"/>
            <a:stretch>
              <a:fillRect/>
            </a:stretch>
          </p:blipFill>
          <p:spPr>
            <a:xfrm>
              <a:off x="515061" y="1791425"/>
              <a:ext cx="494575" cy="494575"/>
            </a:xfrm>
            <a:prstGeom prst="rect">
              <a:avLst/>
            </a:prstGeom>
          </p:spPr>
        </p:pic>
      </p:grpSp>
      <p:grpSp>
        <p:nvGrpSpPr>
          <p:cNvPr id="26" name="Group 25">
            <a:extLst>
              <a:ext uri="{FF2B5EF4-FFF2-40B4-BE49-F238E27FC236}">
                <a16:creationId xmlns:a16="http://schemas.microsoft.com/office/drawing/2014/main" id="{33609925-6A98-D44E-8388-9B84E022FBBE}"/>
              </a:ext>
            </a:extLst>
          </p:cNvPr>
          <p:cNvGrpSpPr/>
          <p:nvPr/>
        </p:nvGrpSpPr>
        <p:grpSpPr>
          <a:xfrm>
            <a:off x="428255" y="2475837"/>
            <a:ext cx="8041814" cy="708900"/>
            <a:chOff x="428255" y="2635409"/>
            <a:chExt cx="8041814" cy="708900"/>
          </a:xfrm>
        </p:grpSpPr>
        <p:sp>
          <p:nvSpPr>
            <p:cNvPr id="7" name="Google Shape;331;p45">
              <a:extLst>
                <a:ext uri="{FF2B5EF4-FFF2-40B4-BE49-F238E27FC236}">
                  <a16:creationId xmlns:a16="http://schemas.microsoft.com/office/drawing/2014/main" id="{FB743457-E68E-BF47-B954-66A7B0861941}"/>
                </a:ext>
              </a:extLst>
            </p:cNvPr>
            <p:cNvSpPr/>
            <p:nvPr/>
          </p:nvSpPr>
          <p:spPr>
            <a:xfrm>
              <a:off x="428255" y="2643948"/>
              <a:ext cx="691823" cy="691823"/>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2;p45">
              <a:extLst>
                <a:ext uri="{FF2B5EF4-FFF2-40B4-BE49-F238E27FC236}">
                  <a16:creationId xmlns:a16="http://schemas.microsoft.com/office/drawing/2014/main" id="{1CD2020B-EEA9-D241-894B-971DDDB8C534}"/>
                </a:ext>
              </a:extLst>
            </p:cNvPr>
            <p:cNvSpPr txBox="1"/>
            <p:nvPr/>
          </p:nvSpPr>
          <p:spPr>
            <a:xfrm>
              <a:off x="1422666" y="2635409"/>
              <a:ext cx="7047403" cy="7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Access to virtual cloud environments such as servers, AWS Educate, Azure Dev Labs, Google Cloud, high powered virtual machines, etc.  </a:t>
              </a:r>
              <a:endParaRPr sz="1800" b="1" dirty="0">
                <a:solidFill>
                  <a:schemeClr val="tx1"/>
                </a:solidFill>
                <a:latin typeface="Lato" panose="020F0502020204030203" pitchFamily="34" charset="77"/>
                <a:ea typeface="Montserrat"/>
                <a:cs typeface="Montserrat"/>
                <a:sym typeface="Montserrat"/>
              </a:endParaRPr>
            </a:p>
          </p:txBody>
        </p:sp>
        <p:pic>
          <p:nvPicPr>
            <p:cNvPr id="23" name="Picture 22">
              <a:extLst>
                <a:ext uri="{FF2B5EF4-FFF2-40B4-BE49-F238E27FC236}">
                  <a16:creationId xmlns:a16="http://schemas.microsoft.com/office/drawing/2014/main" id="{F0C72767-42D3-A846-8AE2-6D33EC678F29}"/>
                </a:ext>
              </a:extLst>
            </p:cNvPr>
            <p:cNvPicPr>
              <a:picLocks/>
            </p:cNvPicPr>
            <p:nvPr/>
          </p:nvPicPr>
          <p:blipFill>
            <a:blip r:embed="rId4"/>
            <a:stretch>
              <a:fillRect/>
            </a:stretch>
          </p:blipFill>
          <p:spPr>
            <a:xfrm>
              <a:off x="532364" y="2733897"/>
              <a:ext cx="498886" cy="498886"/>
            </a:xfrm>
            <a:prstGeom prst="rect">
              <a:avLst/>
            </a:prstGeom>
          </p:spPr>
        </p:pic>
      </p:grpSp>
      <p:grpSp>
        <p:nvGrpSpPr>
          <p:cNvPr id="27" name="Group 26">
            <a:extLst>
              <a:ext uri="{FF2B5EF4-FFF2-40B4-BE49-F238E27FC236}">
                <a16:creationId xmlns:a16="http://schemas.microsoft.com/office/drawing/2014/main" id="{C6D0835F-C9D7-2047-98C1-57C77D43D542}"/>
              </a:ext>
            </a:extLst>
          </p:cNvPr>
          <p:cNvGrpSpPr/>
          <p:nvPr/>
        </p:nvGrpSpPr>
        <p:grpSpPr>
          <a:xfrm>
            <a:off x="428255" y="3299885"/>
            <a:ext cx="8146318" cy="815246"/>
            <a:chOff x="428255" y="3631983"/>
            <a:chExt cx="8146318" cy="815246"/>
          </a:xfrm>
        </p:grpSpPr>
        <p:sp>
          <p:nvSpPr>
            <p:cNvPr id="18" name="Google Shape;331;p45">
              <a:extLst>
                <a:ext uri="{FF2B5EF4-FFF2-40B4-BE49-F238E27FC236}">
                  <a16:creationId xmlns:a16="http://schemas.microsoft.com/office/drawing/2014/main" id="{B72148BA-AA48-7A4C-B584-640F0120557E}"/>
                </a:ext>
              </a:extLst>
            </p:cNvPr>
            <p:cNvSpPr/>
            <p:nvPr/>
          </p:nvSpPr>
          <p:spPr>
            <a:xfrm>
              <a:off x="428255" y="3631983"/>
              <a:ext cx="691823" cy="691823"/>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2;p45">
              <a:extLst>
                <a:ext uri="{FF2B5EF4-FFF2-40B4-BE49-F238E27FC236}">
                  <a16:creationId xmlns:a16="http://schemas.microsoft.com/office/drawing/2014/main" id="{27CCE13F-08E4-BC40-87CB-DA52369DD9EA}"/>
                </a:ext>
              </a:extLst>
            </p:cNvPr>
            <p:cNvSpPr txBox="1"/>
            <p:nvPr/>
          </p:nvSpPr>
          <p:spPr>
            <a:xfrm>
              <a:off x="1422666" y="3734430"/>
              <a:ext cx="7151907" cy="7127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Support and integration for these environments</a:t>
              </a:r>
              <a:endParaRPr sz="1800" dirty="0">
                <a:solidFill>
                  <a:schemeClr val="tx1"/>
                </a:solidFill>
                <a:latin typeface="Lato" panose="020F0502020204030203" pitchFamily="34" charset="77"/>
                <a:ea typeface="Montserrat"/>
                <a:cs typeface="Montserrat"/>
                <a:sym typeface="Montserrat"/>
              </a:endParaRPr>
            </a:p>
          </p:txBody>
        </p:sp>
        <p:pic>
          <p:nvPicPr>
            <p:cNvPr id="24" name="Picture 23">
              <a:extLst>
                <a:ext uri="{FF2B5EF4-FFF2-40B4-BE49-F238E27FC236}">
                  <a16:creationId xmlns:a16="http://schemas.microsoft.com/office/drawing/2014/main" id="{B62CFE6B-7D7D-AC4D-B8C3-F3B1464A8F86}"/>
                </a:ext>
              </a:extLst>
            </p:cNvPr>
            <p:cNvPicPr>
              <a:picLocks/>
            </p:cNvPicPr>
            <p:nvPr/>
          </p:nvPicPr>
          <p:blipFill>
            <a:blip r:embed="rId5"/>
            <a:stretch>
              <a:fillRect/>
            </a:stretch>
          </p:blipFill>
          <p:spPr>
            <a:xfrm>
              <a:off x="514456" y="3705116"/>
              <a:ext cx="545555" cy="545555"/>
            </a:xfrm>
            <a:prstGeom prst="rect">
              <a:avLst/>
            </a:prstGeom>
          </p:spPr>
        </p:pic>
      </p:grpSp>
      <p:grpSp>
        <p:nvGrpSpPr>
          <p:cNvPr id="28" name="Group 27">
            <a:extLst>
              <a:ext uri="{FF2B5EF4-FFF2-40B4-BE49-F238E27FC236}">
                <a16:creationId xmlns:a16="http://schemas.microsoft.com/office/drawing/2014/main" id="{14F0907F-2B8A-AE47-9198-E7D4D3BD313D}"/>
              </a:ext>
            </a:extLst>
          </p:cNvPr>
          <p:cNvGrpSpPr/>
          <p:nvPr/>
        </p:nvGrpSpPr>
        <p:grpSpPr>
          <a:xfrm>
            <a:off x="428255" y="4114854"/>
            <a:ext cx="8146318" cy="815246"/>
            <a:chOff x="428255" y="3631983"/>
            <a:chExt cx="8146318" cy="815246"/>
          </a:xfrm>
        </p:grpSpPr>
        <p:sp>
          <p:nvSpPr>
            <p:cNvPr id="29" name="Google Shape;331;p45">
              <a:extLst>
                <a:ext uri="{FF2B5EF4-FFF2-40B4-BE49-F238E27FC236}">
                  <a16:creationId xmlns:a16="http://schemas.microsoft.com/office/drawing/2014/main" id="{0E261D7B-123E-B04C-B8A8-00E4ED1D2617}"/>
                </a:ext>
              </a:extLst>
            </p:cNvPr>
            <p:cNvSpPr/>
            <p:nvPr/>
          </p:nvSpPr>
          <p:spPr>
            <a:xfrm>
              <a:off x="428255" y="3631983"/>
              <a:ext cx="691823" cy="691823"/>
            </a:xfrm>
            <a:prstGeom prst="ellips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2;p45">
              <a:extLst>
                <a:ext uri="{FF2B5EF4-FFF2-40B4-BE49-F238E27FC236}">
                  <a16:creationId xmlns:a16="http://schemas.microsoft.com/office/drawing/2014/main" id="{B569FE7D-F744-5C40-8CDE-32ECBE45A038}"/>
                </a:ext>
              </a:extLst>
            </p:cNvPr>
            <p:cNvSpPr txBox="1"/>
            <p:nvPr/>
          </p:nvSpPr>
          <p:spPr>
            <a:xfrm>
              <a:off x="1422666" y="3734430"/>
              <a:ext cx="7151907" cy="71279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chemeClr val="tx1"/>
                  </a:solidFill>
                  <a:latin typeface="Lato" panose="020F0502020204030203" pitchFamily="34" charset="77"/>
                  <a:ea typeface="Montserrat"/>
                  <a:cs typeface="Montserrat"/>
                  <a:sym typeface="Montserrat"/>
                </a:rPr>
                <a:t>Features required for teaching in these environments</a:t>
              </a:r>
              <a:endParaRPr sz="1800" dirty="0">
                <a:solidFill>
                  <a:schemeClr val="tx1"/>
                </a:solidFill>
                <a:latin typeface="Lato" panose="020F0502020204030203" pitchFamily="34" charset="77"/>
                <a:ea typeface="Montserrat"/>
                <a:cs typeface="Montserrat"/>
                <a:sym typeface="Montserrat"/>
              </a:endParaRPr>
            </a:p>
          </p:txBody>
        </p:sp>
      </p:grpSp>
      <p:pic>
        <p:nvPicPr>
          <p:cNvPr id="32" name="Picture 31">
            <a:extLst>
              <a:ext uri="{FF2B5EF4-FFF2-40B4-BE49-F238E27FC236}">
                <a16:creationId xmlns:a16="http://schemas.microsoft.com/office/drawing/2014/main" id="{B124287B-2207-2D48-85D5-2035F077ABCC}"/>
              </a:ext>
            </a:extLst>
          </p:cNvPr>
          <p:cNvPicPr>
            <a:picLocks/>
          </p:cNvPicPr>
          <p:nvPr/>
        </p:nvPicPr>
        <p:blipFill>
          <a:blip r:embed="rId6"/>
          <a:stretch>
            <a:fillRect/>
          </a:stretch>
        </p:blipFill>
        <p:spPr>
          <a:xfrm>
            <a:off x="491825" y="4217301"/>
            <a:ext cx="517811" cy="517811"/>
          </a:xfrm>
          <a:prstGeom prst="rect">
            <a:avLst/>
          </a:prstGeom>
        </p:spPr>
      </p:pic>
    </p:spTree>
    <p:extLst>
      <p:ext uri="{BB962C8B-B14F-4D97-AF65-F5344CB8AC3E}">
        <p14:creationId xmlns:p14="http://schemas.microsoft.com/office/powerpoint/2010/main" val="1738106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C443C-253D-4D46-8679-CB72A71BEFB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7930007-0E28-C542-A88B-77C1D8EF49CC}"/>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6E8BF14-46CA-364A-BED7-7BF0B00A6C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pic>
        <p:nvPicPr>
          <p:cNvPr id="6" name="slide.url=https://www.polleverywhere.com/discourses/uSDYzvwjKcull0MUAXbsZ">
            <a:extLst>
              <a:ext uri="{FF2B5EF4-FFF2-40B4-BE49-F238E27FC236}">
                <a16:creationId xmlns:a16="http://schemas.microsoft.com/office/drawing/2014/main" id="{DAF5D724-E447-474D-953E-D13AC2DA9CA9}"/>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185586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871F0-6A40-1C4A-9383-04572B21B09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CC61A800-9B9F-5548-9462-635145514ED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17CC800-15F6-7B40-8F61-A62896F70A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6" name="slide.url=https://www.polleverywhere.com/discourses/YI6Lx3EozYVafFTwX2dnA">
            <a:extLst>
              <a:ext uri="{FF2B5EF4-FFF2-40B4-BE49-F238E27FC236}">
                <a16:creationId xmlns:a16="http://schemas.microsoft.com/office/drawing/2014/main" id="{734A34F5-19F6-7048-91BE-90DD1F6A9D96}"/>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1514391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0872-E051-6B48-AFB2-16D29488C05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BDD3DFC1-FD6A-F54B-B70C-1516BD522FDA}"/>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2ED92BD9-1D60-0A4A-B39A-94EB3F1208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pic>
        <p:nvPicPr>
          <p:cNvPr id="6" name="slide.url=https://www.polleverywhere.com/multiple_choice_polls/zYpf04ZJyJ1JyWSGTVLrW">
            <a:extLst>
              <a:ext uri="{FF2B5EF4-FFF2-40B4-BE49-F238E27FC236}">
                <a16:creationId xmlns:a16="http://schemas.microsoft.com/office/drawing/2014/main" id="{B141BCCE-D1F8-AF45-82CB-9C93592D5FD4}"/>
              </a:ext>
            </a:extLst>
          </p:cNvPr>
          <p:cNvPicPr>
            <a:picLocks/>
          </p:cNvPicPr>
          <p:nvPr/>
        </p:nvPicPr>
        <p:blipFill>
          <a:blip r:embed="rId3"/>
          <a:stretch>
            <a:fillRect/>
          </a:stretch>
        </p:blipFill>
        <p:spPr>
          <a:xfrm>
            <a:off x="63500" y="63500"/>
            <a:ext cx="9017000" cy="5016500"/>
          </a:xfrm>
          <a:prstGeom prst="rect">
            <a:avLst/>
          </a:prstGeom>
        </p:spPr>
      </p:pic>
    </p:spTree>
    <p:extLst>
      <p:ext uri="{BB962C8B-B14F-4D97-AF65-F5344CB8AC3E}">
        <p14:creationId xmlns:p14="http://schemas.microsoft.com/office/powerpoint/2010/main" val="2668123018"/>
      </p:ext>
    </p:extLst>
  </p:cSld>
  <p:clrMapOvr>
    <a:masterClrMapping/>
  </p:clrMapOvr>
</p:sld>
</file>

<file path=ppt/theme/theme1.xml><?xml version="1.0" encoding="utf-8"?>
<a:theme xmlns:a="http://schemas.openxmlformats.org/drawingml/2006/main" name="Simple Light">
  <a:themeElements>
    <a:clrScheme name="TEXPO2019_2">
      <a:dk1>
        <a:srgbClr val="000000"/>
      </a:dk1>
      <a:lt1>
        <a:srgbClr val="FFFFFF"/>
      </a:lt1>
      <a:dk2>
        <a:srgbClr val="595959"/>
      </a:dk2>
      <a:lt2>
        <a:srgbClr val="EEEEEE"/>
      </a:lt2>
      <a:accent1>
        <a:srgbClr val="D31B2C"/>
      </a:accent1>
      <a:accent2>
        <a:srgbClr val="212121"/>
      </a:accent2>
      <a:accent3>
        <a:srgbClr val="78909C"/>
      </a:accent3>
      <a:accent4>
        <a:srgbClr val="A38049"/>
      </a:accent4>
      <a:accent5>
        <a:srgbClr val="99A3B0"/>
      </a:accent5>
      <a:accent6>
        <a:srgbClr val="385775"/>
      </a:accent6>
      <a:hlink>
        <a:srgbClr val="D31B2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1CC5CEC1-A6E3-2A4B-8B9F-8A7567010A56}">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74bbc7c-b967-4095-b2f0-1c6ed369715f">
      <UserInfo>
        <DisplayName>Frederick, Jon</DisplayName>
        <AccountId>85</AccountId>
        <AccountType/>
      </UserInfo>
      <UserInfo>
        <DisplayName>Grutta, Anthony</DisplayName>
        <AccountId>75</AccountId>
        <AccountType/>
      </UserInfo>
      <UserInfo>
        <DisplayName>Pierce, Robert</DisplayName>
        <AccountId>74</AccountId>
        <AccountType/>
      </UserInfo>
      <UserInfo>
        <DisplayName>Wilson, Matthew</DisplayName>
        <AccountId>71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78116FBD13D140B57CDEFD59103E30" ma:contentTypeVersion="8" ma:contentTypeDescription="Create a new document." ma:contentTypeScope="" ma:versionID="03a34b89e768d31e6cef3c5b0eca31a6">
  <xsd:schema xmlns:xsd="http://www.w3.org/2001/XMLSchema" xmlns:xs="http://www.w3.org/2001/XMLSchema" xmlns:p="http://schemas.microsoft.com/office/2006/metadata/properties" xmlns:ns2="44bf81aa-a70a-48de-ac9f-765c1a9f40d4" xmlns:ns3="674bbc7c-b967-4095-b2f0-1c6ed369715f" targetNamespace="http://schemas.microsoft.com/office/2006/metadata/properties" ma:root="true" ma:fieldsID="453edc0d9fdcf48bfbcb6aeb44d1b790" ns2:_="" ns3:_="">
    <xsd:import namespace="44bf81aa-a70a-48de-ac9f-765c1a9f40d4"/>
    <xsd:import namespace="674bbc7c-b967-4095-b2f0-1c6ed3697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bf81aa-a70a-48de-ac9f-765c1a9f40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4bbc7c-b967-4095-b2f0-1c6ed369715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F6386F-4A02-4BFE-AF30-E8FFC159EA6A}">
  <ds:schemaRefs>
    <ds:schemaRef ds:uri="http://purl.org/dc/terms/"/>
    <ds:schemaRef ds:uri="http://purl.org/dc/elements/1.1/"/>
    <ds:schemaRef ds:uri="http://schemas.microsoft.com/office/2006/documentManagement/types"/>
    <ds:schemaRef ds:uri="674bbc7c-b967-4095-b2f0-1c6ed369715f"/>
    <ds:schemaRef ds:uri="http://schemas.microsoft.com/office/infopath/2007/PartnerControls"/>
    <ds:schemaRef ds:uri="http://schemas.openxmlformats.org/package/2006/metadata/core-properties"/>
    <ds:schemaRef ds:uri="http://purl.org/dc/dcmitype/"/>
    <ds:schemaRef ds:uri="44bf81aa-a70a-48de-ac9f-765c1a9f40d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AB83E1E-8E1F-405B-AA1D-64B8ED5DAE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bf81aa-a70a-48de-ac9f-765c1a9f40d4"/>
    <ds:schemaRef ds:uri="674bbc7c-b967-4095-b2f0-1c6ed36971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7ED1C4-ED23-4CC6-930B-11038BEBDC0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TotalTime>
  <Words>825</Words>
  <Application>Microsoft Macintosh PowerPoint</Application>
  <PresentationFormat>On-screen Show (16:9)</PresentationFormat>
  <Paragraphs>88</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Roboto</vt:lpstr>
      <vt:lpstr>Montserrat</vt:lpstr>
      <vt:lpstr>Lato</vt:lpstr>
      <vt:lpstr>Calibri</vt:lpstr>
      <vt:lpstr>Arial</vt:lpstr>
      <vt:lpstr>Tahoma</vt:lpstr>
      <vt:lpstr>Montserrat Medium</vt:lpstr>
      <vt:lpstr>Calibri Light</vt:lpstr>
      <vt:lpstr>Simple Light</vt:lpstr>
      <vt:lpstr>FEEDBACK SESSION: EXPLORING VIRTUAL COMPUTING ENVIRONMENTS FOR TEACHING AND LEARNING</vt:lpstr>
      <vt:lpstr>Poll Everywhere</vt:lpstr>
      <vt:lpstr>PowerPoint Presentation</vt:lpstr>
      <vt:lpstr>Panelists and Feedback Facilitators</vt:lpstr>
      <vt:lpstr>Feedback Session Goals</vt:lpstr>
      <vt:lpstr>Needs for a Virtual Computing Environment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CSSH Online Design Workshop - Tools Overview </dc:title>
  <cp:lastModifiedBy>Waterbury, Clair</cp:lastModifiedBy>
  <cp:revision>56</cp:revision>
  <dcterms:modified xsi:type="dcterms:W3CDTF">2019-04-07T15:07:29Z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0x010100CE78116FBD13D140B57CDEFD59103E30</vt:lpwstr>
  </property>
  <property fmtid="{D5CDD505-2E9C-101B-9397-08002B2CF9AE}" pid="3" name="AuthorIds_UIVersion_11776">
    <vt:lpwstr>6</vt:lpwstr>
  </property>
</Properties>
</file>