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HelveticaNeue-bold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Roboto-italic.fntdata"/><Relationship Id="rId3" Type="http://schemas.openxmlformats.org/officeDocument/2006/relationships/presProps" Target="presProps.xml"/><Relationship Id="rId25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Roboto-bold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3.xml"/><Relationship Id="rId24" Type="http://schemas.openxmlformats.org/officeDocument/2006/relationships/font" Target="fonts/HelveticaNeue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Roboto-regular.fntdata"/><Relationship Id="rId22" Type="http://schemas.openxmlformats.org/officeDocument/2006/relationships/font" Target="fonts/Roboto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1bf4334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61bf4334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a3e9f801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a3e9f80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a3e9f80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a3e9f80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a3e9f801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a3e9f801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a3e9f80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a3e9f80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61bf4334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61bf4334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5a3e9f80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5a3e9f80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5a3e9f80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5a3e9f80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5a3e9f80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5a3e9f80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a3e9f80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5a3e9f80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5a3e9f801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5a3e9f80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5a3e9f80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5a3e9f80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365 Teams for Teaching and Learning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0"/>
            <a:ext cx="82221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Kat Gonso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Associate Teaching Professor, English Department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575" y="200187"/>
            <a:ext cx="6454026" cy="47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Student Feedback - Cons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Learning curve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Want one system for the university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Hard to search for files / scrolling / clunky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Too many notifications 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Can’t change student or instructor names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Student Feedback - Pros </a:t>
            </a:r>
            <a:endParaRPr b="1" sz="3600"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Communicating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Collaborating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Connecting 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Pros and Cons for Instructors </a:t>
            </a:r>
            <a:endParaRPr b="1" sz="3600"/>
          </a:p>
        </p:txBody>
      </p:sp>
      <p:sp>
        <p:nvSpPr>
          <p:cNvPr id="133" name="Google Shape;133;p25"/>
          <p:cNvSpPr txBox="1"/>
          <p:nvPr>
            <p:ph idx="2" type="body"/>
          </p:nvPr>
        </p:nvSpPr>
        <p:spPr>
          <a:xfrm>
            <a:off x="350075" y="1907500"/>
            <a:ext cx="3999900" cy="3027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Cons</a:t>
            </a:r>
            <a:endParaRPr b="1" sz="24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Huge l</a:t>
            </a:r>
            <a:r>
              <a:rPr lang="en" sz="1800"/>
              <a:t>earning curve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Setting boundaries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resistance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 LSMs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 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694100" y="1907500"/>
            <a:ext cx="3999900" cy="3027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Pros</a:t>
            </a:r>
            <a:endParaRPr sz="1800">
              <a:highlight>
                <a:srgbClr val="000000"/>
              </a:highlight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ATS and NU support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Chat, video, screenshare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Multimodal and visually pleasing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Transparent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Achieved goals (communicating, connecting, and collaborating)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88" y="819600"/>
            <a:ext cx="8737826" cy="35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The College Composition and Communication </a:t>
            </a:r>
            <a:r>
              <a:rPr i="1" lang="en" sz="2400">
                <a:solidFill>
                  <a:srgbClr val="FFFFFF"/>
                </a:solidFill>
              </a:rPr>
              <a:t>Position Statement of Principles and Example Effective Practices for Online Writing Instruction</a:t>
            </a:r>
            <a:r>
              <a:rPr lang="en" sz="2400">
                <a:solidFill>
                  <a:srgbClr val="FFFFFF"/>
                </a:solidFill>
              </a:rPr>
              <a:t> states that “appropriate onsite composition theories, pedagogies, and strategies should be migrated and adapted to the online instructional environment.”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+ Communities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75" y="980948"/>
            <a:ext cx="2557900" cy="38259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4694250" y="1919075"/>
            <a:ext cx="39999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-Untapped platform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-Private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-Transparent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-Google docs and Drive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-Less email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-Lots of set-up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254" y="0"/>
            <a:ext cx="65974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75" y="167575"/>
            <a:ext cx="7697152" cy="480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50" y="1554125"/>
            <a:ext cx="8839202" cy="192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3" y="614971"/>
            <a:ext cx="8651576" cy="360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466725"/>
            <a:ext cx="87058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8116FBD13D140B57CDEFD59103E30" ma:contentTypeVersion="8" ma:contentTypeDescription="Create a new document." ma:contentTypeScope="" ma:versionID="03a34b89e768d31e6cef3c5b0eca31a6">
  <xsd:schema xmlns:xsd="http://www.w3.org/2001/XMLSchema" xmlns:xs="http://www.w3.org/2001/XMLSchema" xmlns:p="http://schemas.microsoft.com/office/2006/metadata/properties" xmlns:ns2="44bf81aa-a70a-48de-ac9f-765c1a9f40d4" xmlns:ns3="674bbc7c-b967-4095-b2f0-1c6ed369715f" targetNamespace="http://schemas.microsoft.com/office/2006/metadata/properties" ma:root="true" ma:fieldsID="453edc0d9fdcf48bfbcb6aeb44d1b790" ns2:_="" ns3:_="">
    <xsd:import namespace="44bf81aa-a70a-48de-ac9f-765c1a9f40d4"/>
    <xsd:import namespace="674bbc7c-b967-4095-b2f0-1c6ed3697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81aa-a70a-48de-ac9f-765c1a9f4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bbc7c-b967-4095-b2f0-1c6ed3697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D62902-D68B-41F8-B8B0-682E6916B824}"/>
</file>

<file path=customXml/itemProps2.xml><?xml version="1.0" encoding="utf-8"?>
<ds:datastoreItem xmlns:ds="http://schemas.openxmlformats.org/officeDocument/2006/customXml" ds:itemID="{7B4F2F61-8421-4A00-91FE-7E1EBCCBB706}"/>
</file>

<file path=customXml/itemProps3.xml><?xml version="1.0" encoding="utf-8"?>
<ds:datastoreItem xmlns:ds="http://schemas.openxmlformats.org/officeDocument/2006/customXml" ds:itemID="{571B58CE-AE5A-4C18-9477-8D09D4A1980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0x010100CE78116FBD13D140B57CDEFD59103E30</vt:lpwstr>
  </property>
</Properties>
</file>