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304" r:id="rId4"/>
    <p:sldId id="284" r:id="rId5"/>
    <p:sldId id="260" r:id="rId6"/>
    <p:sldId id="271" r:id="rId7"/>
    <p:sldId id="276" r:id="rId8"/>
    <p:sldId id="285" r:id="rId9"/>
    <p:sldId id="287" r:id="rId10"/>
    <p:sldId id="288" r:id="rId11"/>
    <p:sldId id="289" r:id="rId12"/>
    <p:sldId id="286" r:id="rId13"/>
    <p:sldId id="278" r:id="rId14"/>
    <p:sldId id="293" r:id="rId15"/>
    <p:sldId id="262" r:id="rId16"/>
    <p:sldId id="280" r:id="rId17"/>
    <p:sldId id="299" r:id="rId18"/>
    <p:sldId id="294" r:id="rId19"/>
    <p:sldId id="296" r:id="rId20"/>
    <p:sldId id="297" r:id="rId21"/>
    <p:sldId id="290" r:id="rId22"/>
    <p:sldId id="291" r:id="rId23"/>
    <p:sldId id="301" r:id="rId24"/>
    <p:sldId id="302" r:id="rId25"/>
    <p:sldId id="292" r:id="rId26"/>
    <p:sldId id="298" r:id="rId27"/>
    <p:sldId id="303" r:id="rId28"/>
    <p:sldId id="269" r:id="rId2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1F4E79"/>
    <a:srgbClr val="D6E0F0"/>
    <a:srgbClr val="F8F8F5"/>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p:cViewPr varScale="1">
        <p:scale>
          <a:sx n="76" d="100"/>
          <a:sy n="76" d="100"/>
        </p:scale>
        <p:origin x="200" y="8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DE68BB-B90D-4526-9160-2019375CE9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8F269B2-7FB1-4B17-9DE4-58D7235D082E}">
      <dgm:prSet/>
      <dgm:spPr>
        <a:solidFill>
          <a:srgbClr val="5B9BD5"/>
        </a:solidFill>
      </dgm:spPr>
      <dgm:t>
        <a:bodyPr/>
        <a:lstStyle/>
        <a:p>
          <a:pPr rtl="0"/>
          <a:r>
            <a:rPr lang="en-US" dirty="0"/>
            <a:t>Groups: basic set up</a:t>
          </a:r>
        </a:p>
      </dgm:t>
    </dgm:pt>
    <dgm:pt modelId="{871A5C31-0475-48F1-BB10-4C5A71CABA3E}" type="parTrans" cxnId="{7BF11E88-CB37-4448-B473-A10D105BB602}">
      <dgm:prSet/>
      <dgm:spPr/>
      <dgm:t>
        <a:bodyPr/>
        <a:lstStyle/>
        <a:p>
          <a:endParaRPr lang="en-US"/>
        </a:p>
      </dgm:t>
    </dgm:pt>
    <dgm:pt modelId="{FEAE5B80-EAD8-43AE-8DF5-5A02AF833CA1}" type="sibTrans" cxnId="{7BF11E88-CB37-4448-B473-A10D105BB602}">
      <dgm:prSet/>
      <dgm:spPr/>
      <dgm:t>
        <a:bodyPr/>
        <a:lstStyle/>
        <a:p>
          <a:endParaRPr lang="en-US"/>
        </a:p>
      </dgm:t>
    </dgm:pt>
    <dgm:pt modelId="{CD20394B-3A60-4271-A48C-A3B8C91D6E4C}">
      <dgm:prSet/>
      <dgm:spPr>
        <a:solidFill>
          <a:srgbClr val="5B9BD5"/>
        </a:solidFill>
      </dgm:spPr>
      <dgm:t>
        <a:bodyPr/>
        <a:lstStyle/>
        <a:p>
          <a:pPr rtl="0"/>
          <a:r>
            <a:rPr lang="en-US" dirty="0"/>
            <a:t>Groups: Smart views</a:t>
          </a:r>
        </a:p>
      </dgm:t>
    </dgm:pt>
    <dgm:pt modelId="{73CE73F5-2B3A-47E8-A080-B0E471C09804}" type="parTrans" cxnId="{2CAC261C-52F8-45EB-A9F7-A429A6CD0821}">
      <dgm:prSet/>
      <dgm:spPr/>
      <dgm:t>
        <a:bodyPr/>
        <a:lstStyle/>
        <a:p>
          <a:endParaRPr lang="en-US"/>
        </a:p>
      </dgm:t>
    </dgm:pt>
    <dgm:pt modelId="{1D3176B1-167C-4445-A5E5-807838EE7E9C}" type="sibTrans" cxnId="{2CAC261C-52F8-45EB-A9F7-A429A6CD0821}">
      <dgm:prSet/>
      <dgm:spPr/>
      <dgm:t>
        <a:bodyPr/>
        <a:lstStyle/>
        <a:p>
          <a:endParaRPr lang="en-US"/>
        </a:p>
      </dgm:t>
    </dgm:pt>
    <dgm:pt modelId="{A68AD748-29C0-4295-9278-BA790155773F}">
      <dgm:prSet/>
      <dgm:spPr/>
      <dgm:t>
        <a:bodyPr/>
        <a:lstStyle/>
        <a:p>
          <a:pPr rtl="0"/>
          <a:r>
            <a:rPr lang="en-US"/>
            <a:t>Assignment: adapive release</a:t>
          </a:r>
        </a:p>
      </dgm:t>
    </dgm:pt>
    <dgm:pt modelId="{29680B52-1A1A-4C95-9E64-3FC721A399B1}" type="parTrans" cxnId="{4EB65D6E-3603-48F0-BB3A-00C693BB54FE}">
      <dgm:prSet/>
      <dgm:spPr/>
      <dgm:t>
        <a:bodyPr/>
        <a:lstStyle/>
        <a:p>
          <a:endParaRPr lang="en-US"/>
        </a:p>
      </dgm:t>
    </dgm:pt>
    <dgm:pt modelId="{C9D6FECD-A8BC-4918-9419-C1C7FB2F26BD}" type="sibTrans" cxnId="{4EB65D6E-3603-48F0-BB3A-00C693BB54FE}">
      <dgm:prSet/>
      <dgm:spPr/>
      <dgm:t>
        <a:bodyPr/>
        <a:lstStyle/>
        <a:p>
          <a:endParaRPr lang="en-US"/>
        </a:p>
      </dgm:t>
    </dgm:pt>
    <dgm:pt modelId="{F8623FD7-D133-4AED-A553-E04E11823737}">
      <dgm:prSet/>
      <dgm:spPr/>
      <dgm:t>
        <a:bodyPr/>
        <a:lstStyle/>
        <a:p>
          <a:pPr rtl="0"/>
          <a:r>
            <a:rPr lang="en-US" dirty="0"/>
            <a:t>Survey: statistics tracking</a:t>
          </a:r>
        </a:p>
      </dgm:t>
    </dgm:pt>
    <dgm:pt modelId="{674FCBB2-9CEA-4B66-AF5C-962B1D01C16C}" type="parTrans" cxnId="{0CB09427-59EA-434A-8401-1D396CF908F8}">
      <dgm:prSet/>
      <dgm:spPr/>
      <dgm:t>
        <a:bodyPr/>
        <a:lstStyle/>
        <a:p>
          <a:endParaRPr lang="en-US"/>
        </a:p>
      </dgm:t>
    </dgm:pt>
    <dgm:pt modelId="{8B6F9B50-F885-4184-8912-E36153F3FF40}" type="sibTrans" cxnId="{0CB09427-59EA-434A-8401-1D396CF908F8}">
      <dgm:prSet/>
      <dgm:spPr/>
      <dgm:t>
        <a:bodyPr/>
        <a:lstStyle/>
        <a:p>
          <a:endParaRPr lang="en-US"/>
        </a:p>
      </dgm:t>
    </dgm:pt>
    <dgm:pt modelId="{892CB2EA-BA8B-49A9-A474-F557ED3E8816}">
      <dgm:prSet/>
      <dgm:spPr/>
      <dgm:t>
        <a:bodyPr/>
        <a:lstStyle/>
        <a:p>
          <a:pPr rtl="0"/>
          <a:r>
            <a:rPr lang="en-US"/>
            <a:t>Tegrity</a:t>
          </a:r>
        </a:p>
      </dgm:t>
    </dgm:pt>
    <dgm:pt modelId="{C19BA33C-8289-4224-89B8-A6195D4C10B7}" type="parTrans" cxnId="{1C3702B2-6EAA-49B7-B658-316689DAD73D}">
      <dgm:prSet/>
      <dgm:spPr/>
      <dgm:t>
        <a:bodyPr/>
        <a:lstStyle/>
        <a:p>
          <a:endParaRPr lang="en-US"/>
        </a:p>
      </dgm:t>
    </dgm:pt>
    <dgm:pt modelId="{9D9F973B-B440-4802-95ED-9CCEE9C1B5D4}" type="sibTrans" cxnId="{1C3702B2-6EAA-49B7-B658-316689DAD73D}">
      <dgm:prSet/>
      <dgm:spPr/>
      <dgm:t>
        <a:bodyPr/>
        <a:lstStyle/>
        <a:p>
          <a:endParaRPr lang="en-US"/>
        </a:p>
      </dgm:t>
    </dgm:pt>
    <dgm:pt modelId="{C4EACCC7-529D-774B-B6D9-53468459370C}">
      <dgm:prSet/>
      <dgm:spPr/>
      <dgm:t>
        <a:bodyPr/>
        <a:lstStyle/>
        <a:p>
          <a:r>
            <a:rPr lang="en-US"/>
            <a:t>Key: adaptive release (by group)</a:t>
          </a:r>
        </a:p>
      </dgm:t>
    </dgm:pt>
    <dgm:pt modelId="{9062CB91-4280-E744-83A3-792C35ECBFA5}" type="parTrans" cxnId="{C48CEB30-ECE4-5548-BD4A-A092CC1EA199}">
      <dgm:prSet/>
      <dgm:spPr/>
      <dgm:t>
        <a:bodyPr/>
        <a:lstStyle/>
        <a:p>
          <a:endParaRPr lang="en-US"/>
        </a:p>
      </dgm:t>
    </dgm:pt>
    <dgm:pt modelId="{D9709E31-F63B-324D-B634-2C2BE827A343}" type="sibTrans" cxnId="{C48CEB30-ECE4-5548-BD4A-A092CC1EA199}">
      <dgm:prSet/>
      <dgm:spPr/>
      <dgm:t>
        <a:bodyPr/>
        <a:lstStyle/>
        <a:p>
          <a:endParaRPr lang="en-US"/>
        </a:p>
      </dgm:t>
    </dgm:pt>
    <dgm:pt modelId="{2832F57C-54F0-441C-BC33-294DC813C194}" type="pres">
      <dgm:prSet presAssocID="{0FDE68BB-B90D-4526-9160-2019375CE99B}" presName="linear" presStyleCnt="0">
        <dgm:presLayoutVars>
          <dgm:dir/>
          <dgm:animLvl val="lvl"/>
          <dgm:resizeHandles val="exact"/>
        </dgm:presLayoutVars>
      </dgm:prSet>
      <dgm:spPr/>
    </dgm:pt>
    <dgm:pt modelId="{2DC1AB6D-A971-4CD5-ACB9-EBF20F65934A}" type="pres">
      <dgm:prSet presAssocID="{C8F269B2-7FB1-4B17-9DE4-58D7235D082E}" presName="parentLin" presStyleCnt="0"/>
      <dgm:spPr/>
    </dgm:pt>
    <dgm:pt modelId="{FA0D74B5-1168-4AA1-9B47-5D5907EAB206}" type="pres">
      <dgm:prSet presAssocID="{C8F269B2-7FB1-4B17-9DE4-58D7235D082E}" presName="parentLeftMargin" presStyleLbl="node1" presStyleIdx="0" presStyleCnt="6"/>
      <dgm:spPr/>
    </dgm:pt>
    <dgm:pt modelId="{98898BA7-E649-4126-8EC1-4F21DE7C8816}" type="pres">
      <dgm:prSet presAssocID="{C8F269B2-7FB1-4B17-9DE4-58D7235D082E}" presName="parentText" presStyleLbl="node1" presStyleIdx="0" presStyleCnt="6" custScaleX="142857">
        <dgm:presLayoutVars>
          <dgm:chMax val="0"/>
          <dgm:bulletEnabled val="1"/>
        </dgm:presLayoutVars>
      </dgm:prSet>
      <dgm:spPr/>
    </dgm:pt>
    <dgm:pt modelId="{DCB20E85-4DCE-403F-B521-C47B85EB7D22}" type="pres">
      <dgm:prSet presAssocID="{C8F269B2-7FB1-4B17-9DE4-58D7235D082E}" presName="negativeSpace" presStyleCnt="0"/>
      <dgm:spPr/>
    </dgm:pt>
    <dgm:pt modelId="{DFE937B9-A00B-4B63-9B82-EE7C4344B337}" type="pres">
      <dgm:prSet presAssocID="{C8F269B2-7FB1-4B17-9DE4-58D7235D082E}" presName="childText" presStyleLbl="conFgAcc1" presStyleIdx="0" presStyleCnt="6">
        <dgm:presLayoutVars>
          <dgm:bulletEnabled val="1"/>
        </dgm:presLayoutVars>
      </dgm:prSet>
      <dgm:spPr/>
    </dgm:pt>
    <dgm:pt modelId="{FBA5022A-79CC-4724-B503-80C201AF5CC3}" type="pres">
      <dgm:prSet presAssocID="{FEAE5B80-EAD8-43AE-8DF5-5A02AF833CA1}" presName="spaceBetweenRectangles" presStyleCnt="0"/>
      <dgm:spPr/>
    </dgm:pt>
    <dgm:pt modelId="{B54EAC34-E128-4DD1-A180-C2433B355B80}" type="pres">
      <dgm:prSet presAssocID="{CD20394B-3A60-4271-A48C-A3B8C91D6E4C}" presName="parentLin" presStyleCnt="0"/>
      <dgm:spPr/>
    </dgm:pt>
    <dgm:pt modelId="{19CB5CC3-1B5E-4019-8EF4-2B940F8C4477}" type="pres">
      <dgm:prSet presAssocID="{CD20394B-3A60-4271-A48C-A3B8C91D6E4C}" presName="parentLeftMargin" presStyleLbl="node1" presStyleIdx="0" presStyleCnt="6"/>
      <dgm:spPr/>
    </dgm:pt>
    <dgm:pt modelId="{A78869BD-4E5C-4906-9856-E144DED02623}" type="pres">
      <dgm:prSet presAssocID="{CD20394B-3A60-4271-A48C-A3B8C91D6E4C}" presName="parentText" presStyleLbl="node1" presStyleIdx="1" presStyleCnt="6" custScaleX="142857">
        <dgm:presLayoutVars>
          <dgm:chMax val="0"/>
          <dgm:bulletEnabled val="1"/>
        </dgm:presLayoutVars>
      </dgm:prSet>
      <dgm:spPr/>
    </dgm:pt>
    <dgm:pt modelId="{0D079135-8404-4804-9386-B8C0A3CB3CF5}" type="pres">
      <dgm:prSet presAssocID="{CD20394B-3A60-4271-A48C-A3B8C91D6E4C}" presName="negativeSpace" presStyleCnt="0"/>
      <dgm:spPr/>
    </dgm:pt>
    <dgm:pt modelId="{C96591AA-94BA-4E6C-9B82-8F471C053E02}" type="pres">
      <dgm:prSet presAssocID="{CD20394B-3A60-4271-A48C-A3B8C91D6E4C}" presName="childText" presStyleLbl="conFgAcc1" presStyleIdx="1" presStyleCnt="6">
        <dgm:presLayoutVars>
          <dgm:bulletEnabled val="1"/>
        </dgm:presLayoutVars>
      </dgm:prSet>
      <dgm:spPr/>
    </dgm:pt>
    <dgm:pt modelId="{C746A5BF-4363-41FE-ADDC-70279B8EF702}" type="pres">
      <dgm:prSet presAssocID="{1D3176B1-167C-4445-A5E5-807838EE7E9C}" presName="spaceBetweenRectangles" presStyleCnt="0"/>
      <dgm:spPr/>
    </dgm:pt>
    <dgm:pt modelId="{2EA19A61-B7AE-439C-8FCD-71651ECEBBF2}" type="pres">
      <dgm:prSet presAssocID="{A68AD748-29C0-4295-9278-BA790155773F}" presName="parentLin" presStyleCnt="0"/>
      <dgm:spPr/>
    </dgm:pt>
    <dgm:pt modelId="{158273FC-95A8-4783-9B16-32EB89422F30}" type="pres">
      <dgm:prSet presAssocID="{A68AD748-29C0-4295-9278-BA790155773F}" presName="parentLeftMargin" presStyleLbl="node1" presStyleIdx="1" presStyleCnt="6"/>
      <dgm:spPr/>
    </dgm:pt>
    <dgm:pt modelId="{F362056C-0B37-4CFA-94CA-498CFFEB5FD8}" type="pres">
      <dgm:prSet presAssocID="{A68AD748-29C0-4295-9278-BA790155773F}" presName="parentText" presStyleLbl="node1" presStyleIdx="2" presStyleCnt="6" custScaleX="142857">
        <dgm:presLayoutVars>
          <dgm:chMax val="0"/>
          <dgm:bulletEnabled val="1"/>
        </dgm:presLayoutVars>
      </dgm:prSet>
      <dgm:spPr/>
    </dgm:pt>
    <dgm:pt modelId="{94ECFE93-5A07-4576-AEEE-2711717BE3E5}" type="pres">
      <dgm:prSet presAssocID="{A68AD748-29C0-4295-9278-BA790155773F}" presName="negativeSpace" presStyleCnt="0"/>
      <dgm:spPr/>
    </dgm:pt>
    <dgm:pt modelId="{46375436-BC30-48A6-BC90-8DC782150EF1}" type="pres">
      <dgm:prSet presAssocID="{A68AD748-29C0-4295-9278-BA790155773F}" presName="childText" presStyleLbl="conFgAcc1" presStyleIdx="2" presStyleCnt="6">
        <dgm:presLayoutVars>
          <dgm:bulletEnabled val="1"/>
        </dgm:presLayoutVars>
      </dgm:prSet>
      <dgm:spPr/>
    </dgm:pt>
    <dgm:pt modelId="{B196A73B-8FB2-4768-B9CD-D699C8D7F239}" type="pres">
      <dgm:prSet presAssocID="{C9D6FECD-A8BC-4918-9419-C1C7FB2F26BD}" presName="spaceBetweenRectangles" presStyleCnt="0"/>
      <dgm:spPr/>
    </dgm:pt>
    <dgm:pt modelId="{0D36196A-4DCA-D344-9DF9-3E750A8CB673}" type="pres">
      <dgm:prSet presAssocID="{C4EACCC7-529D-774B-B6D9-53468459370C}" presName="parentLin" presStyleCnt="0"/>
      <dgm:spPr/>
    </dgm:pt>
    <dgm:pt modelId="{FEDEB71F-6F4B-A646-8BC1-A45E6AEDE4CC}" type="pres">
      <dgm:prSet presAssocID="{C4EACCC7-529D-774B-B6D9-53468459370C}" presName="parentLeftMargin" presStyleLbl="node1" presStyleIdx="2" presStyleCnt="6"/>
      <dgm:spPr/>
    </dgm:pt>
    <dgm:pt modelId="{A9CE855D-31F8-794E-8264-F5F82EE30375}" type="pres">
      <dgm:prSet presAssocID="{C4EACCC7-529D-774B-B6D9-53468459370C}" presName="parentText" presStyleLbl="node1" presStyleIdx="3" presStyleCnt="6" custScaleX="142857">
        <dgm:presLayoutVars>
          <dgm:chMax val="0"/>
          <dgm:bulletEnabled val="1"/>
        </dgm:presLayoutVars>
      </dgm:prSet>
      <dgm:spPr/>
    </dgm:pt>
    <dgm:pt modelId="{04700734-070E-5446-821B-41FA01184C65}" type="pres">
      <dgm:prSet presAssocID="{C4EACCC7-529D-774B-B6D9-53468459370C}" presName="negativeSpace" presStyleCnt="0"/>
      <dgm:spPr/>
    </dgm:pt>
    <dgm:pt modelId="{90F2E252-081D-C84B-8020-13A67072ED77}" type="pres">
      <dgm:prSet presAssocID="{C4EACCC7-529D-774B-B6D9-53468459370C}" presName="childText" presStyleLbl="conFgAcc1" presStyleIdx="3" presStyleCnt="6">
        <dgm:presLayoutVars>
          <dgm:bulletEnabled val="1"/>
        </dgm:presLayoutVars>
      </dgm:prSet>
      <dgm:spPr/>
    </dgm:pt>
    <dgm:pt modelId="{9142223B-5772-F840-8AEC-B5A0536B1223}" type="pres">
      <dgm:prSet presAssocID="{D9709E31-F63B-324D-B634-2C2BE827A343}" presName="spaceBetweenRectangles" presStyleCnt="0"/>
      <dgm:spPr/>
    </dgm:pt>
    <dgm:pt modelId="{78F88267-3261-4573-9CFC-51AA1B16F7E4}" type="pres">
      <dgm:prSet presAssocID="{F8623FD7-D133-4AED-A553-E04E11823737}" presName="parentLin" presStyleCnt="0"/>
      <dgm:spPr/>
    </dgm:pt>
    <dgm:pt modelId="{8ECE42AA-E6A9-4BEB-83A5-59B3D9D6E7AE}" type="pres">
      <dgm:prSet presAssocID="{F8623FD7-D133-4AED-A553-E04E11823737}" presName="parentLeftMargin" presStyleLbl="node1" presStyleIdx="3" presStyleCnt="6"/>
      <dgm:spPr/>
    </dgm:pt>
    <dgm:pt modelId="{5642897E-31CF-4594-9162-49ECE7CDDAEB}" type="pres">
      <dgm:prSet presAssocID="{F8623FD7-D133-4AED-A553-E04E11823737}" presName="parentText" presStyleLbl="node1" presStyleIdx="4" presStyleCnt="6" custScaleX="142857">
        <dgm:presLayoutVars>
          <dgm:chMax val="0"/>
          <dgm:bulletEnabled val="1"/>
        </dgm:presLayoutVars>
      </dgm:prSet>
      <dgm:spPr/>
    </dgm:pt>
    <dgm:pt modelId="{F45BB72F-00C8-4E54-8E91-AE72FDFBF3CC}" type="pres">
      <dgm:prSet presAssocID="{F8623FD7-D133-4AED-A553-E04E11823737}" presName="negativeSpace" presStyleCnt="0"/>
      <dgm:spPr/>
    </dgm:pt>
    <dgm:pt modelId="{62DA7978-9F43-48CD-B297-709D720F8BBE}" type="pres">
      <dgm:prSet presAssocID="{F8623FD7-D133-4AED-A553-E04E11823737}" presName="childText" presStyleLbl="conFgAcc1" presStyleIdx="4" presStyleCnt="6">
        <dgm:presLayoutVars>
          <dgm:bulletEnabled val="1"/>
        </dgm:presLayoutVars>
      </dgm:prSet>
      <dgm:spPr/>
    </dgm:pt>
    <dgm:pt modelId="{E953B2A8-BD6D-45F4-82CA-6C0B844A28E4}" type="pres">
      <dgm:prSet presAssocID="{8B6F9B50-F885-4184-8912-E36153F3FF40}" presName="spaceBetweenRectangles" presStyleCnt="0"/>
      <dgm:spPr/>
    </dgm:pt>
    <dgm:pt modelId="{CEFEA0CB-CC97-408F-A1AC-C7205A071A3E}" type="pres">
      <dgm:prSet presAssocID="{892CB2EA-BA8B-49A9-A474-F557ED3E8816}" presName="parentLin" presStyleCnt="0"/>
      <dgm:spPr/>
    </dgm:pt>
    <dgm:pt modelId="{F9FC9E48-F476-4B4C-A389-CD27510D4D96}" type="pres">
      <dgm:prSet presAssocID="{892CB2EA-BA8B-49A9-A474-F557ED3E8816}" presName="parentLeftMargin" presStyleLbl="node1" presStyleIdx="4" presStyleCnt="6"/>
      <dgm:spPr/>
    </dgm:pt>
    <dgm:pt modelId="{BB3E83F6-7765-486E-A03B-4F3DA99B089C}" type="pres">
      <dgm:prSet presAssocID="{892CB2EA-BA8B-49A9-A474-F557ED3E8816}" presName="parentText" presStyleLbl="node1" presStyleIdx="5" presStyleCnt="6" custScaleX="142857">
        <dgm:presLayoutVars>
          <dgm:chMax val="0"/>
          <dgm:bulletEnabled val="1"/>
        </dgm:presLayoutVars>
      </dgm:prSet>
      <dgm:spPr/>
    </dgm:pt>
    <dgm:pt modelId="{88030784-7F98-4713-A7F9-5A21358E8BEF}" type="pres">
      <dgm:prSet presAssocID="{892CB2EA-BA8B-49A9-A474-F557ED3E8816}" presName="negativeSpace" presStyleCnt="0"/>
      <dgm:spPr/>
    </dgm:pt>
    <dgm:pt modelId="{2C419391-45E3-4F27-8089-8897559F9272}" type="pres">
      <dgm:prSet presAssocID="{892CB2EA-BA8B-49A9-A474-F557ED3E8816}" presName="childText" presStyleLbl="conFgAcc1" presStyleIdx="5" presStyleCnt="6">
        <dgm:presLayoutVars>
          <dgm:bulletEnabled val="1"/>
        </dgm:presLayoutVars>
      </dgm:prSet>
      <dgm:spPr/>
    </dgm:pt>
  </dgm:ptLst>
  <dgm:cxnLst>
    <dgm:cxn modelId="{2D6CAB01-962A-1E45-868A-ED0D1209C088}" type="presOf" srcId="{F8623FD7-D133-4AED-A553-E04E11823737}" destId="{5642897E-31CF-4594-9162-49ECE7CDDAEB}" srcOrd="1" destOrd="0" presId="urn:microsoft.com/office/officeart/2005/8/layout/list1"/>
    <dgm:cxn modelId="{87CCD005-F5F1-4A9E-B2DC-2FE126947B8D}" type="presOf" srcId="{0FDE68BB-B90D-4526-9160-2019375CE99B}" destId="{2832F57C-54F0-441C-BC33-294DC813C194}" srcOrd="0" destOrd="0" presId="urn:microsoft.com/office/officeart/2005/8/layout/list1"/>
    <dgm:cxn modelId="{2CAC261C-52F8-45EB-A9F7-A429A6CD0821}" srcId="{0FDE68BB-B90D-4526-9160-2019375CE99B}" destId="{CD20394B-3A60-4271-A48C-A3B8C91D6E4C}" srcOrd="1" destOrd="0" parTransId="{73CE73F5-2B3A-47E8-A080-B0E471C09804}" sibTransId="{1D3176B1-167C-4445-A5E5-807838EE7E9C}"/>
    <dgm:cxn modelId="{0CB09427-59EA-434A-8401-1D396CF908F8}" srcId="{0FDE68BB-B90D-4526-9160-2019375CE99B}" destId="{F8623FD7-D133-4AED-A553-E04E11823737}" srcOrd="4" destOrd="0" parTransId="{674FCBB2-9CEA-4B66-AF5C-962B1D01C16C}" sibTransId="{8B6F9B50-F885-4184-8912-E36153F3FF40}"/>
    <dgm:cxn modelId="{C48CEB30-ECE4-5548-BD4A-A092CC1EA199}" srcId="{0FDE68BB-B90D-4526-9160-2019375CE99B}" destId="{C4EACCC7-529D-774B-B6D9-53468459370C}" srcOrd="3" destOrd="0" parTransId="{9062CB91-4280-E744-83A3-792C35ECBFA5}" sibTransId="{D9709E31-F63B-324D-B634-2C2BE827A343}"/>
    <dgm:cxn modelId="{84635935-5E55-0E43-B29B-CDAF7BAC8DDD}" type="presOf" srcId="{C8F269B2-7FB1-4B17-9DE4-58D7235D082E}" destId="{98898BA7-E649-4126-8EC1-4F21DE7C8816}" srcOrd="1" destOrd="0" presId="urn:microsoft.com/office/officeart/2005/8/layout/list1"/>
    <dgm:cxn modelId="{AB74CD43-CEBA-1F47-A403-8A94931F6E3A}" type="presOf" srcId="{892CB2EA-BA8B-49A9-A474-F557ED3E8816}" destId="{BB3E83F6-7765-486E-A03B-4F3DA99B089C}" srcOrd="1" destOrd="0" presId="urn:microsoft.com/office/officeart/2005/8/layout/list1"/>
    <dgm:cxn modelId="{4EB65D6E-3603-48F0-BB3A-00C693BB54FE}" srcId="{0FDE68BB-B90D-4526-9160-2019375CE99B}" destId="{A68AD748-29C0-4295-9278-BA790155773F}" srcOrd="2" destOrd="0" parTransId="{29680B52-1A1A-4C95-9E64-3FC721A399B1}" sibTransId="{C9D6FECD-A8BC-4918-9419-C1C7FB2F26BD}"/>
    <dgm:cxn modelId="{5FF4E17E-747F-6A4C-B593-914AA1C94347}" type="presOf" srcId="{A68AD748-29C0-4295-9278-BA790155773F}" destId="{158273FC-95A8-4783-9B16-32EB89422F30}" srcOrd="0" destOrd="0" presId="urn:microsoft.com/office/officeart/2005/8/layout/list1"/>
    <dgm:cxn modelId="{7BF11E88-CB37-4448-B473-A10D105BB602}" srcId="{0FDE68BB-B90D-4526-9160-2019375CE99B}" destId="{C8F269B2-7FB1-4B17-9DE4-58D7235D082E}" srcOrd="0" destOrd="0" parTransId="{871A5C31-0475-48F1-BB10-4C5A71CABA3E}" sibTransId="{FEAE5B80-EAD8-43AE-8DF5-5A02AF833CA1}"/>
    <dgm:cxn modelId="{E7E8818B-B79C-2C4E-9BE9-977F217D4515}" type="presOf" srcId="{CD20394B-3A60-4271-A48C-A3B8C91D6E4C}" destId="{19CB5CC3-1B5E-4019-8EF4-2B940F8C4477}" srcOrd="0" destOrd="0" presId="urn:microsoft.com/office/officeart/2005/8/layout/list1"/>
    <dgm:cxn modelId="{5238A29A-0ED5-1544-B8DB-4C408266484B}" type="presOf" srcId="{CD20394B-3A60-4271-A48C-A3B8C91D6E4C}" destId="{A78869BD-4E5C-4906-9856-E144DED02623}" srcOrd="1" destOrd="0" presId="urn:microsoft.com/office/officeart/2005/8/layout/list1"/>
    <dgm:cxn modelId="{1C3702B2-6EAA-49B7-B658-316689DAD73D}" srcId="{0FDE68BB-B90D-4526-9160-2019375CE99B}" destId="{892CB2EA-BA8B-49A9-A474-F557ED3E8816}" srcOrd="5" destOrd="0" parTransId="{C19BA33C-8289-4224-89B8-A6195D4C10B7}" sibTransId="{9D9F973B-B440-4802-95ED-9CCEE9C1B5D4}"/>
    <dgm:cxn modelId="{16CB78BA-8C2C-3A4E-BB3B-18C0A3A3EB42}" type="presOf" srcId="{F8623FD7-D133-4AED-A553-E04E11823737}" destId="{8ECE42AA-E6A9-4BEB-83A5-59B3D9D6E7AE}" srcOrd="0" destOrd="0" presId="urn:microsoft.com/office/officeart/2005/8/layout/list1"/>
    <dgm:cxn modelId="{2D7A50BF-DEC9-5B42-9A77-9AD0677D7564}" type="presOf" srcId="{C4EACCC7-529D-774B-B6D9-53468459370C}" destId="{FEDEB71F-6F4B-A646-8BC1-A45E6AEDE4CC}" srcOrd="0" destOrd="0" presId="urn:microsoft.com/office/officeart/2005/8/layout/list1"/>
    <dgm:cxn modelId="{A5AF06CB-A298-3445-8CA0-DDB043CCB94B}" type="presOf" srcId="{C8F269B2-7FB1-4B17-9DE4-58D7235D082E}" destId="{FA0D74B5-1168-4AA1-9B47-5D5907EAB206}" srcOrd="0" destOrd="0" presId="urn:microsoft.com/office/officeart/2005/8/layout/list1"/>
    <dgm:cxn modelId="{B04AABD9-6AF5-1B4E-8C36-58CE70CCC1D0}" type="presOf" srcId="{C4EACCC7-529D-774B-B6D9-53468459370C}" destId="{A9CE855D-31F8-794E-8264-F5F82EE30375}" srcOrd="1" destOrd="0" presId="urn:microsoft.com/office/officeart/2005/8/layout/list1"/>
    <dgm:cxn modelId="{7FDD31E8-8A33-7949-9104-2F579FE93FFB}" type="presOf" srcId="{A68AD748-29C0-4295-9278-BA790155773F}" destId="{F362056C-0B37-4CFA-94CA-498CFFEB5FD8}" srcOrd="1" destOrd="0" presId="urn:microsoft.com/office/officeart/2005/8/layout/list1"/>
    <dgm:cxn modelId="{E45CEDF1-E02A-BD47-B368-31B0C22E1F9E}" type="presOf" srcId="{892CB2EA-BA8B-49A9-A474-F557ED3E8816}" destId="{F9FC9E48-F476-4B4C-A389-CD27510D4D96}" srcOrd="0" destOrd="0" presId="urn:microsoft.com/office/officeart/2005/8/layout/list1"/>
    <dgm:cxn modelId="{B8515939-A113-0F40-9520-AAC17F9E3DBB}" type="presParOf" srcId="{2832F57C-54F0-441C-BC33-294DC813C194}" destId="{2DC1AB6D-A971-4CD5-ACB9-EBF20F65934A}" srcOrd="0" destOrd="0" presId="urn:microsoft.com/office/officeart/2005/8/layout/list1"/>
    <dgm:cxn modelId="{6ACC3574-1080-0E4F-98B1-7041923E98E8}" type="presParOf" srcId="{2DC1AB6D-A971-4CD5-ACB9-EBF20F65934A}" destId="{FA0D74B5-1168-4AA1-9B47-5D5907EAB206}" srcOrd="0" destOrd="0" presId="urn:microsoft.com/office/officeart/2005/8/layout/list1"/>
    <dgm:cxn modelId="{DA7284CA-9BE7-414F-8305-A2BB83D1AAF8}" type="presParOf" srcId="{2DC1AB6D-A971-4CD5-ACB9-EBF20F65934A}" destId="{98898BA7-E649-4126-8EC1-4F21DE7C8816}" srcOrd="1" destOrd="0" presId="urn:microsoft.com/office/officeart/2005/8/layout/list1"/>
    <dgm:cxn modelId="{E9E0BB65-EB72-3342-8BE2-4E7DF2105947}" type="presParOf" srcId="{2832F57C-54F0-441C-BC33-294DC813C194}" destId="{DCB20E85-4DCE-403F-B521-C47B85EB7D22}" srcOrd="1" destOrd="0" presId="urn:microsoft.com/office/officeart/2005/8/layout/list1"/>
    <dgm:cxn modelId="{91EF35E9-AF9A-4B41-A5A7-CBA89481DA5B}" type="presParOf" srcId="{2832F57C-54F0-441C-BC33-294DC813C194}" destId="{DFE937B9-A00B-4B63-9B82-EE7C4344B337}" srcOrd="2" destOrd="0" presId="urn:microsoft.com/office/officeart/2005/8/layout/list1"/>
    <dgm:cxn modelId="{0B4624E6-62E7-DE4E-A3F8-922F286EBA14}" type="presParOf" srcId="{2832F57C-54F0-441C-BC33-294DC813C194}" destId="{FBA5022A-79CC-4724-B503-80C201AF5CC3}" srcOrd="3" destOrd="0" presId="urn:microsoft.com/office/officeart/2005/8/layout/list1"/>
    <dgm:cxn modelId="{8A47A270-5CD1-2243-9AA3-D8438EDB011E}" type="presParOf" srcId="{2832F57C-54F0-441C-BC33-294DC813C194}" destId="{B54EAC34-E128-4DD1-A180-C2433B355B80}" srcOrd="4" destOrd="0" presId="urn:microsoft.com/office/officeart/2005/8/layout/list1"/>
    <dgm:cxn modelId="{068F98F1-0944-3F49-BB62-B44BA547F991}" type="presParOf" srcId="{B54EAC34-E128-4DD1-A180-C2433B355B80}" destId="{19CB5CC3-1B5E-4019-8EF4-2B940F8C4477}" srcOrd="0" destOrd="0" presId="urn:microsoft.com/office/officeart/2005/8/layout/list1"/>
    <dgm:cxn modelId="{FB63F512-7CC5-E340-8036-988FED7C9D61}" type="presParOf" srcId="{B54EAC34-E128-4DD1-A180-C2433B355B80}" destId="{A78869BD-4E5C-4906-9856-E144DED02623}" srcOrd="1" destOrd="0" presId="urn:microsoft.com/office/officeart/2005/8/layout/list1"/>
    <dgm:cxn modelId="{0508622B-B87C-104B-815D-5FCB0D28B4C2}" type="presParOf" srcId="{2832F57C-54F0-441C-BC33-294DC813C194}" destId="{0D079135-8404-4804-9386-B8C0A3CB3CF5}" srcOrd="5" destOrd="0" presId="urn:microsoft.com/office/officeart/2005/8/layout/list1"/>
    <dgm:cxn modelId="{639C472B-BFBD-7649-BD9E-067B207E47E1}" type="presParOf" srcId="{2832F57C-54F0-441C-BC33-294DC813C194}" destId="{C96591AA-94BA-4E6C-9B82-8F471C053E02}" srcOrd="6" destOrd="0" presId="urn:microsoft.com/office/officeart/2005/8/layout/list1"/>
    <dgm:cxn modelId="{1B4E13D3-97E9-DF42-B120-777D32CE9337}" type="presParOf" srcId="{2832F57C-54F0-441C-BC33-294DC813C194}" destId="{C746A5BF-4363-41FE-ADDC-70279B8EF702}" srcOrd="7" destOrd="0" presId="urn:microsoft.com/office/officeart/2005/8/layout/list1"/>
    <dgm:cxn modelId="{6893FAEA-E7A2-7041-8A9D-BE3ECA4E2AD2}" type="presParOf" srcId="{2832F57C-54F0-441C-BC33-294DC813C194}" destId="{2EA19A61-B7AE-439C-8FCD-71651ECEBBF2}" srcOrd="8" destOrd="0" presId="urn:microsoft.com/office/officeart/2005/8/layout/list1"/>
    <dgm:cxn modelId="{4BC9E814-013F-014A-A521-6256C1D40BC2}" type="presParOf" srcId="{2EA19A61-B7AE-439C-8FCD-71651ECEBBF2}" destId="{158273FC-95A8-4783-9B16-32EB89422F30}" srcOrd="0" destOrd="0" presId="urn:microsoft.com/office/officeart/2005/8/layout/list1"/>
    <dgm:cxn modelId="{D9615A30-25CE-3C43-8D6F-119E6835BF48}" type="presParOf" srcId="{2EA19A61-B7AE-439C-8FCD-71651ECEBBF2}" destId="{F362056C-0B37-4CFA-94CA-498CFFEB5FD8}" srcOrd="1" destOrd="0" presId="urn:microsoft.com/office/officeart/2005/8/layout/list1"/>
    <dgm:cxn modelId="{7F645DD8-C68F-4045-A33C-D7537C27D8CA}" type="presParOf" srcId="{2832F57C-54F0-441C-BC33-294DC813C194}" destId="{94ECFE93-5A07-4576-AEEE-2711717BE3E5}" srcOrd="9" destOrd="0" presId="urn:microsoft.com/office/officeart/2005/8/layout/list1"/>
    <dgm:cxn modelId="{FEFA4972-D464-6347-A52D-D38050051685}" type="presParOf" srcId="{2832F57C-54F0-441C-BC33-294DC813C194}" destId="{46375436-BC30-48A6-BC90-8DC782150EF1}" srcOrd="10" destOrd="0" presId="urn:microsoft.com/office/officeart/2005/8/layout/list1"/>
    <dgm:cxn modelId="{4DF1E1C2-728C-5D42-9174-E18AF4097BA9}" type="presParOf" srcId="{2832F57C-54F0-441C-BC33-294DC813C194}" destId="{B196A73B-8FB2-4768-B9CD-D699C8D7F239}" srcOrd="11" destOrd="0" presId="urn:microsoft.com/office/officeart/2005/8/layout/list1"/>
    <dgm:cxn modelId="{C233CFAE-B772-0F49-A18C-E93FF427ED51}" type="presParOf" srcId="{2832F57C-54F0-441C-BC33-294DC813C194}" destId="{0D36196A-4DCA-D344-9DF9-3E750A8CB673}" srcOrd="12" destOrd="0" presId="urn:microsoft.com/office/officeart/2005/8/layout/list1"/>
    <dgm:cxn modelId="{CADC5C31-A906-AA4B-837B-C3928EB82313}" type="presParOf" srcId="{0D36196A-4DCA-D344-9DF9-3E750A8CB673}" destId="{FEDEB71F-6F4B-A646-8BC1-A45E6AEDE4CC}" srcOrd="0" destOrd="0" presId="urn:microsoft.com/office/officeart/2005/8/layout/list1"/>
    <dgm:cxn modelId="{72DF39DD-F911-6444-B62F-7CC25558698D}" type="presParOf" srcId="{0D36196A-4DCA-D344-9DF9-3E750A8CB673}" destId="{A9CE855D-31F8-794E-8264-F5F82EE30375}" srcOrd="1" destOrd="0" presId="urn:microsoft.com/office/officeart/2005/8/layout/list1"/>
    <dgm:cxn modelId="{8A123141-170E-8C4C-8BFE-B73203A464C4}" type="presParOf" srcId="{2832F57C-54F0-441C-BC33-294DC813C194}" destId="{04700734-070E-5446-821B-41FA01184C65}" srcOrd="13" destOrd="0" presId="urn:microsoft.com/office/officeart/2005/8/layout/list1"/>
    <dgm:cxn modelId="{0EE35AA6-BFA8-3848-875D-4211FD64195B}" type="presParOf" srcId="{2832F57C-54F0-441C-BC33-294DC813C194}" destId="{90F2E252-081D-C84B-8020-13A67072ED77}" srcOrd="14" destOrd="0" presId="urn:microsoft.com/office/officeart/2005/8/layout/list1"/>
    <dgm:cxn modelId="{2D0871CA-F38E-8C49-B5DD-F3CA01264EBF}" type="presParOf" srcId="{2832F57C-54F0-441C-BC33-294DC813C194}" destId="{9142223B-5772-F840-8AEC-B5A0536B1223}" srcOrd="15" destOrd="0" presId="urn:microsoft.com/office/officeart/2005/8/layout/list1"/>
    <dgm:cxn modelId="{F93BD48B-F4BC-BD43-B7CF-8F5208B4AB1A}" type="presParOf" srcId="{2832F57C-54F0-441C-BC33-294DC813C194}" destId="{78F88267-3261-4573-9CFC-51AA1B16F7E4}" srcOrd="16" destOrd="0" presId="urn:microsoft.com/office/officeart/2005/8/layout/list1"/>
    <dgm:cxn modelId="{150BF7AD-A3FA-1841-AD4B-5E0A47CAA589}" type="presParOf" srcId="{78F88267-3261-4573-9CFC-51AA1B16F7E4}" destId="{8ECE42AA-E6A9-4BEB-83A5-59B3D9D6E7AE}" srcOrd="0" destOrd="0" presId="urn:microsoft.com/office/officeart/2005/8/layout/list1"/>
    <dgm:cxn modelId="{DE13FA62-BF0C-AC4C-BF72-7955E041518C}" type="presParOf" srcId="{78F88267-3261-4573-9CFC-51AA1B16F7E4}" destId="{5642897E-31CF-4594-9162-49ECE7CDDAEB}" srcOrd="1" destOrd="0" presId="urn:microsoft.com/office/officeart/2005/8/layout/list1"/>
    <dgm:cxn modelId="{8702F92A-FBD1-1D49-ACA1-6B45863EE637}" type="presParOf" srcId="{2832F57C-54F0-441C-BC33-294DC813C194}" destId="{F45BB72F-00C8-4E54-8E91-AE72FDFBF3CC}" srcOrd="17" destOrd="0" presId="urn:microsoft.com/office/officeart/2005/8/layout/list1"/>
    <dgm:cxn modelId="{90B67E05-355F-EC45-9560-394D4257A8A5}" type="presParOf" srcId="{2832F57C-54F0-441C-BC33-294DC813C194}" destId="{62DA7978-9F43-48CD-B297-709D720F8BBE}" srcOrd="18" destOrd="0" presId="urn:microsoft.com/office/officeart/2005/8/layout/list1"/>
    <dgm:cxn modelId="{6DEA9A17-F930-BC4D-A092-6C236FE8CE03}" type="presParOf" srcId="{2832F57C-54F0-441C-BC33-294DC813C194}" destId="{E953B2A8-BD6D-45F4-82CA-6C0B844A28E4}" srcOrd="19" destOrd="0" presId="urn:microsoft.com/office/officeart/2005/8/layout/list1"/>
    <dgm:cxn modelId="{03A492C8-6145-9C46-AA67-BBF08DD8CF34}" type="presParOf" srcId="{2832F57C-54F0-441C-BC33-294DC813C194}" destId="{CEFEA0CB-CC97-408F-A1AC-C7205A071A3E}" srcOrd="20" destOrd="0" presId="urn:microsoft.com/office/officeart/2005/8/layout/list1"/>
    <dgm:cxn modelId="{3EDD5107-705B-E54F-AFB5-27CA5AF5E1CD}" type="presParOf" srcId="{CEFEA0CB-CC97-408F-A1AC-C7205A071A3E}" destId="{F9FC9E48-F476-4B4C-A389-CD27510D4D96}" srcOrd="0" destOrd="0" presId="urn:microsoft.com/office/officeart/2005/8/layout/list1"/>
    <dgm:cxn modelId="{DFDC797C-C251-7C48-9115-D146BE464B26}" type="presParOf" srcId="{CEFEA0CB-CC97-408F-A1AC-C7205A071A3E}" destId="{BB3E83F6-7765-486E-A03B-4F3DA99B089C}" srcOrd="1" destOrd="0" presId="urn:microsoft.com/office/officeart/2005/8/layout/list1"/>
    <dgm:cxn modelId="{44849FEF-FDDD-0142-8471-8AAEB13E9942}" type="presParOf" srcId="{2832F57C-54F0-441C-BC33-294DC813C194}" destId="{88030784-7F98-4713-A7F9-5A21358E8BEF}" srcOrd="21" destOrd="0" presId="urn:microsoft.com/office/officeart/2005/8/layout/list1"/>
    <dgm:cxn modelId="{42E5F5BF-4B99-B440-ABB3-019D64B348DA}" type="presParOf" srcId="{2832F57C-54F0-441C-BC33-294DC813C194}" destId="{2C419391-45E3-4F27-8089-8897559F9272}"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FDE68BB-B90D-4526-9160-2019375CE9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8F269B2-7FB1-4B17-9DE4-58D7235D082E}">
      <dgm:prSet/>
      <dgm:spPr>
        <a:solidFill>
          <a:srgbClr val="5B9BD5"/>
        </a:solidFill>
      </dgm:spPr>
      <dgm:t>
        <a:bodyPr/>
        <a:lstStyle/>
        <a:p>
          <a:pPr rtl="0"/>
          <a:r>
            <a:rPr lang="en-US" dirty="0"/>
            <a:t>Groups: basic set up</a:t>
          </a:r>
        </a:p>
      </dgm:t>
    </dgm:pt>
    <dgm:pt modelId="{871A5C31-0475-48F1-BB10-4C5A71CABA3E}" type="parTrans" cxnId="{7BF11E88-CB37-4448-B473-A10D105BB602}">
      <dgm:prSet/>
      <dgm:spPr/>
      <dgm:t>
        <a:bodyPr/>
        <a:lstStyle/>
        <a:p>
          <a:endParaRPr lang="en-US"/>
        </a:p>
      </dgm:t>
    </dgm:pt>
    <dgm:pt modelId="{FEAE5B80-EAD8-43AE-8DF5-5A02AF833CA1}" type="sibTrans" cxnId="{7BF11E88-CB37-4448-B473-A10D105BB602}">
      <dgm:prSet/>
      <dgm:spPr/>
      <dgm:t>
        <a:bodyPr/>
        <a:lstStyle/>
        <a:p>
          <a:endParaRPr lang="en-US"/>
        </a:p>
      </dgm:t>
    </dgm:pt>
    <dgm:pt modelId="{CD20394B-3A60-4271-A48C-A3B8C91D6E4C}">
      <dgm:prSet/>
      <dgm:spPr/>
      <dgm:t>
        <a:bodyPr/>
        <a:lstStyle/>
        <a:p>
          <a:pPr rtl="0"/>
          <a:r>
            <a:rPr lang="en-US" dirty="0"/>
            <a:t>Groups: Smart views</a:t>
          </a:r>
        </a:p>
      </dgm:t>
    </dgm:pt>
    <dgm:pt modelId="{73CE73F5-2B3A-47E8-A080-B0E471C09804}" type="parTrans" cxnId="{2CAC261C-52F8-45EB-A9F7-A429A6CD0821}">
      <dgm:prSet/>
      <dgm:spPr/>
      <dgm:t>
        <a:bodyPr/>
        <a:lstStyle/>
        <a:p>
          <a:endParaRPr lang="en-US"/>
        </a:p>
      </dgm:t>
    </dgm:pt>
    <dgm:pt modelId="{1D3176B1-167C-4445-A5E5-807838EE7E9C}" type="sibTrans" cxnId="{2CAC261C-52F8-45EB-A9F7-A429A6CD0821}">
      <dgm:prSet/>
      <dgm:spPr/>
      <dgm:t>
        <a:bodyPr/>
        <a:lstStyle/>
        <a:p>
          <a:endParaRPr lang="en-US"/>
        </a:p>
      </dgm:t>
    </dgm:pt>
    <dgm:pt modelId="{A68AD748-29C0-4295-9278-BA790155773F}">
      <dgm:prSet/>
      <dgm:spPr>
        <a:solidFill>
          <a:srgbClr val="1F4E79"/>
        </a:solidFill>
      </dgm:spPr>
      <dgm:t>
        <a:bodyPr/>
        <a:lstStyle/>
        <a:p>
          <a:pPr rtl="0"/>
          <a:r>
            <a:rPr lang="en-US"/>
            <a:t>Assignment: adapive release</a:t>
          </a:r>
        </a:p>
      </dgm:t>
    </dgm:pt>
    <dgm:pt modelId="{29680B52-1A1A-4C95-9E64-3FC721A399B1}" type="parTrans" cxnId="{4EB65D6E-3603-48F0-BB3A-00C693BB54FE}">
      <dgm:prSet/>
      <dgm:spPr/>
      <dgm:t>
        <a:bodyPr/>
        <a:lstStyle/>
        <a:p>
          <a:endParaRPr lang="en-US"/>
        </a:p>
      </dgm:t>
    </dgm:pt>
    <dgm:pt modelId="{C9D6FECD-A8BC-4918-9419-C1C7FB2F26BD}" type="sibTrans" cxnId="{4EB65D6E-3603-48F0-BB3A-00C693BB54FE}">
      <dgm:prSet/>
      <dgm:spPr/>
      <dgm:t>
        <a:bodyPr/>
        <a:lstStyle/>
        <a:p>
          <a:endParaRPr lang="en-US"/>
        </a:p>
      </dgm:t>
    </dgm:pt>
    <dgm:pt modelId="{F8623FD7-D133-4AED-A553-E04E11823737}">
      <dgm:prSet/>
      <dgm:spPr/>
      <dgm:t>
        <a:bodyPr/>
        <a:lstStyle/>
        <a:p>
          <a:pPr rtl="0"/>
          <a:r>
            <a:rPr lang="en-US" dirty="0"/>
            <a:t>Survey: statistics tracking</a:t>
          </a:r>
        </a:p>
      </dgm:t>
    </dgm:pt>
    <dgm:pt modelId="{674FCBB2-9CEA-4B66-AF5C-962B1D01C16C}" type="parTrans" cxnId="{0CB09427-59EA-434A-8401-1D396CF908F8}">
      <dgm:prSet/>
      <dgm:spPr/>
      <dgm:t>
        <a:bodyPr/>
        <a:lstStyle/>
        <a:p>
          <a:endParaRPr lang="en-US"/>
        </a:p>
      </dgm:t>
    </dgm:pt>
    <dgm:pt modelId="{8B6F9B50-F885-4184-8912-E36153F3FF40}" type="sibTrans" cxnId="{0CB09427-59EA-434A-8401-1D396CF908F8}">
      <dgm:prSet/>
      <dgm:spPr/>
      <dgm:t>
        <a:bodyPr/>
        <a:lstStyle/>
        <a:p>
          <a:endParaRPr lang="en-US"/>
        </a:p>
      </dgm:t>
    </dgm:pt>
    <dgm:pt modelId="{892CB2EA-BA8B-49A9-A474-F557ED3E8816}">
      <dgm:prSet/>
      <dgm:spPr/>
      <dgm:t>
        <a:bodyPr/>
        <a:lstStyle/>
        <a:p>
          <a:pPr rtl="0"/>
          <a:r>
            <a:rPr lang="en-US"/>
            <a:t>Tegrity</a:t>
          </a:r>
        </a:p>
      </dgm:t>
    </dgm:pt>
    <dgm:pt modelId="{C19BA33C-8289-4224-89B8-A6195D4C10B7}" type="parTrans" cxnId="{1C3702B2-6EAA-49B7-B658-316689DAD73D}">
      <dgm:prSet/>
      <dgm:spPr/>
      <dgm:t>
        <a:bodyPr/>
        <a:lstStyle/>
        <a:p>
          <a:endParaRPr lang="en-US"/>
        </a:p>
      </dgm:t>
    </dgm:pt>
    <dgm:pt modelId="{9D9F973B-B440-4802-95ED-9CCEE9C1B5D4}" type="sibTrans" cxnId="{1C3702B2-6EAA-49B7-B658-316689DAD73D}">
      <dgm:prSet/>
      <dgm:spPr/>
      <dgm:t>
        <a:bodyPr/>
        <a:lstStyle/>
        <a:p>
          <a:endParaRPr lang="en-US"/>
        </a:p>
      </dgm:t>
    </dgm:pt>
    <dgm:pt modelId="{C4EACCC7-529D-774B-B6D9-53468459370C}">
      <dgm:prSet/>
      <dgm:spPr/>
      <dgm:t>
        <a:bodyPr/>
        <a:lstStyle/>
        <a:p>
          <a:r>
            <a:rPr lang="en-US"/>
            <a:t>Key: adaptive release (by group)</a:t>
          </a:r>
        </a:p>
      </dgm:t>
    </dgm:pt>
    <dgm:pt modelId="{9062CB91-4280-E744-83A3-792C35ECBFA5}" type="parTrans" cxnId="{C48CEB30-ECE4-5548-BD4A-A092CC1EA199}">
      <dgm:prSet/>
      <dgm:spPr/>
      <dgm:t>
        <a:bodyPr/>
        <a:lstStyle/>
        <a:p>
          <a:endParaRPr lang="en-US"/>
        </a:p>
      </dgm:t>
    </dgm:pt>
    <dgm:pt modelId="{D9709E31-F63B-324D-B634-2C2BE827A343}" type="sibTrans" cxnId="{C48CEB30-ECE4-5548-BD4A-A092CC1EA199}">
      <dgm:prSet/>
      <dgm:spPr/>
      <dgm:t>
        <a:bodyPr/>
        <a:lstStyle/>
        <a:p>
          <a:endParaRPr lang="en-US"/>
        </a:p>
      </dgm:t>
    </dgm:pt>
    <dgm:pt modelId="{2832F57C-54F0-441C-BC33-294DC813C194}" type="pres">
      <dgm:prSet presAssocID="{0FDE68BB-B90D-4526-9160-2019375CE99B}" presName="linear" presStyleCnt="0">
        <dgm:presLayoutVars>
          <dgm:dir/>
          <dgm:animLvl val="lvl"/>
          <dgm:resizeHandles val="exact"/>
        </dgm:presLayoutVars>
      </dgm:prSet>
      <dgm:spPr/>
    </dgm:pt>
    <dgm:pt modelId="{2DC1AB6D-A971-4CD5-ACB9-EBF20F65934A}" type="pres">
      <dgm:prSet presAssocID="{C8F269B2-7FB1-4B17-9DE4-58D7235D082E}" presName="parentLin" presStyleCnt="0"/>
      <dgm:spPr/>
    </dgm:pt>
    <dgm:pt modelId="{FA0D74B5-1168-4AA1-9B47-5D5907EAB206}" type="pres">
      <dgm:prSet presAssocID="{C8F269B2-7FB1-4B17-9DE4-58D7235D082E}" presName="parentLeftMargin" presStyleLbl="node1" presStyleIdx="0" presStyleCnt="6"/>
      <dgm:spPr/>
    </dgm:pt>
    <dgm:pt modelId="{98898BA7-E649-4126-8EC1-4F21DE7C8816}" type="pres">
      <dgm:prSet presAssocID="{C8F269B2-7FB1-4B17-9DE4-58D7235D082E}" presName="parentText" presStyleLbl="node1" presStyleIdx="0" presStyleCnt="6" custScaleX="142857">
        <dgm:presLayoutVars>
          <dgm:chMax val="0"/>
          <dgm:bulletEnabled val="1"/>
        </dgm:presLayoutVars>
      </dgm:prSet>
      <dgm:spPr/>
    </dgm:pt>
    <dgm:pt modelId="{DCB20E85-4DCE-403F-B521-C47B85EB7D22}" type="pres">
      <dgm:prSet presAssocID="{C8F269B2-7FB1-4B17-9DE4-58D7235D082E}" presName="negativeSpace" presStyleCnt="0"/>
      <dgm:spPr/>
    </dgm:pt>
    <dgm:pt modelId="{DFE937B9-A00B-4B63-9B82-EE7C4344B337}" type="pres">
      <dgm:prSet presAssocID="{C8F269B2-7FB1-4B17-9DE4-58D7235D082E}" presName="childText" presStyleLbl="conFgAcc1" presStyleIdx="0" presStyleCnt="6">
        <dgm:presLayoutVars>
          <dgm:bulletEnabled val="1"/>
        </dgm:presLayoutVars>
      </dgm:prSet>
      <dgm:spPr/>
    </dgm:pt>
    <dgm:pt modelId="{FBA5022A-79CC-4724-B503-80C201AF5CC3}" type="pres">
      <dgm:prSet presAssocID="{FEAE5B80-EAD8-43AE-8DF5-5A02AF833CA1}" presName="spaceBetweenRectangles" presStyleCnt="0"/>
      <dgm:spPr/>
    </dgm:pt>
    <dgm:pt modelId="{B54EAC34-E128-4DD1-A180-C2433B355B80}" type="pres">
      <dgm:prSet presAssocID="{CD20394B-3A60-4271-A48C-A3B8C91D6E4C}" presName="parentLin" presStyleCnt="0"/>
      <dgm:spPr/>
    </dgm:pt>
    <dgm:pt modelId="{19CB5CC3-1B5E-4019-8EF4-2B940F8C4477}" type="pres">
      <dgm:prSet presAssocID="{CD20394B-3A60-4271-A48C-A3B8C91D6E4C}" presName="parentLeftMargin" presStyleLbl="node1" presStyleIdx="0" presStyleCnt="6"/>
      <dgm:spPr/>
    </dgm:pt>
    <dgm:pt modelId="{A78869BD-4E5C-4906-9856-E144DED02623}" type="pres">
      <dgm:prSet presAssocID="{CD20394B-3A60-4271-A48C-A3B8C91D6E4C}" presName="parentText" presStyleLbl="node1" presStyleIdx="1" presStyleCnt="6" custScaleX="142857">
        <dgm:presLayoutVars>
          <dgm:chMax val="0"/>
          <dgm:bulletEnabled val="1"/>
        </dgm:presLayoutVars>
      </dgm:prSet>
      <dgm:spPr/>
    </dgm:pt>
    <dgm:pt modelId="{0D079135-8404-4804-9386-B8C0A3CB3CF5}" type="pres">
      <dgm:prSet presAssocID="{CD20394B-3A60-4271-A48C-A3B8C91D6E4C}" presName="negativeSpace" presStyleCnt="0"/>
      <dgm:spPr/>
    </dgm:pt>
    <dgm:pt modelId="{C96591AA-94BA-4E6C-9B82-8F471C053E02}" type="pres">
      <dgm:prSet presAssocID="{CD20394B-3A60-4271-A48C-A3B8C91D6E4C}" presName="childText" presStyleLbl="conFgAcc1" presStyleIdx="1" presStyleCnt="6">
        <dgm:presLayoutVars>
          <dgm:bulletEnabled val="1"/>
        </dgm:presLayoutVars>
      </dgm:prSet>
      <dgm:spPr/>
    </dgm:pt>
    <dgm:pt modelId="{C746A5BF-4363-41FE-ADDC-70279B8EF702}" type="pres">
      <dgm:prSet presAssocID="{1D3176B1-167C-4445-A5E5-807838EE7E9C}" presName="spaceBetweenRectangles" presStyleCnt="0"/>
      <dgm:spPr/>
    </dgm:pt>
    <dgm:pt modelId="{2EA19A61-B7AE-439C-8FCD-71651ECEBBF2}" type="pres">
      <dgm:prSet presAssocID="{A68AD748-29C0-4295-9278-BA790155773F}" presName="parentLin" presStyleCnt="0"/>
      <dgm:spPr/>
    </dgm:pt>
    <dgm:pt modelId="{158273FC-95A8-4783-9B16-32EB89422F30}" type="pres">
      <dgm:prSet presAssocID="{A68AD748-29C0-4295-9278-BA790155773F}" presName="parentLeftMargin" presStyleLbl="node1" presStyleIdx="1" presStyleCnt="6"/>
      <dgm:spPr/>
    </dgm:pt>
    <dgm:pt modelId="{F362056C-0B37-4CFA-94CA-498CFFEB5FD8}" type="pres">
      <dgm:prSet presAssocID="{A68AD748-29C0-4295-9278-BA790155773F}" presName="parentText" presStyleLbl="node1" presStyleIdx="2" presStyleCnt="6" custScaleX="142857">
        <dgm:presLayoutVars>
          <dgm:chMax val="0"/>
          <dgm:bulletEnabled val="1"/>
        </dgm:presLayoutVars>
      </dgm:prSet>
      <dgm:spPr/>
    </dgm:pt>
    <dgm:pt modelId="{94ECFE93-5A07-4576-AEEE-2711717BE3E5}" type="pres">
      <dgm:prSet presAssocID="{A68AD748-29C0-4295-9278-BA790155773F}" presName="negativeSpace" presStyleCnt="0"/>
      <dgm:spPr/>
    </dgm:pt>
    <dgm:pt modelId="{46375436-BC30-48A6-BC90-8DC782150EF1}" type="pres">
      <dgm:prSet presAssocID="{A68AD748-29C0-4295-9278-BA790155773F}" presName="childText" presStyleLbl="conFgAcc1" presStyleIdx="2" presStyleCnt="6">
        <dgm:presLayoutVars>
          <dgm:bulletEnabled val="1"/>
        </dgm:presLayoutVars>
      </dgm:prSet>
      <dgm:spPr/>
    </dgm:pt>
    <dgm:pt modelId="{B196A73B-8FB2-4768-B9CD-D699C8D7F239}" type="pres">
      <dgm:prSet presAssocID="{C9D6FECD-A8BC-4918-9419-C1C7FB2F26BD}" presName="spaceBetweenRectangles" presStyleCnt="0"/>
      <dgm:spPr/>
    </dgm:pt>
    <dgm:pt modelId="{0D36196A-4DCA-D344-9DF9-3E750A8CB673}" type="pres">
      <dgm:prSet presAssocID="{C4EACCC7-529D-774B-B6D9-53468459370C}" presName="parentLin" presStyleCnt="0"/>
      <dgm:spPr/>
    </dgm:pt>
    <dgm:pt modelId="{FEDEB71F-6F4B-A646-8BC1-A45E6AEDE4CC}" type="pres">
      <dgm:prSet presAssocID="{C4EACCC7-529D-774B-B6D9-53468459370C}" presName="parentLeftMargin" presStyleLbl="node1" presStyleIdx="2" presStyleCnt="6"/>
      <dgm:spPr/>
    </dgm:pt>
    <dgm:pt modelId="{A9CE855D-31F8-794E-8264-F5F82EE30375}" type="pres">
      <dgm:prSet presAssocID="{C4EACCC7-529D-774B-B6D9-53468459370C}" presName="parentText" presStyleLbl="node1" presStyleIdx="3" presStyleCnt="6" custScaleX="142857">
        <dgm:presLayoutVars>
          <dgm:chMax val="0"/>
          <dgm:bulletEnabled val="1"/>
        </dgm:presLayoutVars>
      </dgm:prSet>
      <dgm:spPr/>
    </dgm:pt>
    <dgm:pt modelId="{04700734-070E-5446-821B-41FA01184C65}" type="pres">
      <dgm:prSet presAssocID="{C4EACCC7-529D-774B-B6D9-53468459370C}" presName="negativeSpace" presStyleCnt="0"/>
      <dgm:spPr/>
    </dgm:pt>
    <dgm:pt modelId="{90F2E252-081D-C84B-8020-13A67072ED77}" type="pres">
      <dgm:prSet presAssocID="{C4EACCC7-529D-774B-B6D9-53468459370C}" presName="childText" presStyleLbl="conFgAcc1" presStyleIdx="3" presStyleCnt="6">
        <dgm:presLayoutVars>
          <dgm:bulletEnabled val="1"/>
        </dgm:presLayoutVars>
      </dgm:prSet>
      <dgm:spPr/>
    </dgm:pt>
    <dgm:pt modelId="{9142223B-5772-F840-8AEC-B5A0536B1223}" type="pres">
      <dgm:prSet presAssocID="{D9709E31-F63B-324D-B634-2C2BE827A343}" presName="spaceBetweenRectangles" presStyleCnt="0"/>
      <dgm:spPr/>
    </dgm:pt>
    <dgm:pt modelId="{78F88267-3261-4573-9CFC-51AA1B16F7E4}" type="pres">
      <dgm:prSet presAssocID="{F8623FD7-D133-4AED-A553-E04E11823737}" presName="parentLin" presStyleCnt="0"/>
      <dgm:spPr/>
    </dgm:pt>
    <dgm:pt modelId="{8ECE42AA-E6A9-4BEB-83A5-59B3D9D6E7AE}" type="pres">
      <dgm:prSet presAssocID="{F8623FD7-D133-4AED-A553-E04E11823737}" presName="parentLeftMargin" presStyleLbl="node1" presStyleIdx="3" presStyleCnt="6"/>
      <dgm:spPr/>
    </dgm:pt>
    <dgm:pt modelId="{5642897E-31CF-4594-9162-49ECE7CDDAEB}" type="pres">
      <dgm:prSet presAssocID="{F8623FD7-D133-4AED-A553-E04E11823737}" presName="parentText" presStyleLbl="node1" presStyleIdx="4" presStyleCnt="6" custScaleX="142857">
        <dgm:presLayoutVars>
          <dgm:chMax val="0"/>
          <dgm:bulletEnabled val="1"/>
        </dgm:presLayoutVars>
      </dgm:prSet>
      <dgm:spPr/>
    </dgm:pt>
    <dgm:pt modelId="{F45BB72F-00C8-4E54-8E91-AE72FDFBF3CC}" type="pres">
      <dgm:prSet presAssocID="{F8623FD7-D133-4AED-A553-E04E11823737}" presName="negativeSpace" presStyleCnt="0"/>
      <dgm:spPr/>
    </dgm:pt>
    <dgm:pt modelId="{62DA7978-9F43-48CD-B297-709D720F8BBE}" type="pres">
      <dgm:prSet presAssocID="{F8623FD7-D133-4AED-A553-E04E11823737}" presName="childText" presStyleLbl="conFgAcc1" presStyleIdx="4" presStyleCnt="6">
        <dgm:presLayoutVars>
          <dgm:bulletEnabled val="1"/>
        </dgm:presLayoutVars>
      </dgm:prSet>
      <dgm:spPr/>
    </dgm:pt>
    <dgm:pt modelId="{E953B2A8-BD6D-45F4-82CA-6C0B844A28E4}" type="pres">
      <dgm:prSet presAssocID="{8B6F9B50-F885-4184-8912-E36153F3FF40}" presName="spaceBetweenRectangles" presStyleCnt="0"/>
      <dgm:spPr/>
    </dgm:pt>
    <dgm:pt modelId="{CEFEA0CB-CC97-408F-A1AC-C7205A071A3E}" type="pres">
      <dgm:prSet presAssocID="{892CB2EA-BA8B-49A9-A474-F557ED3E8816}" presName="parentLin" presStyleCnt="0"/>
      <dgm:spPr/>
    </dgm:pt>
    <dgm:pt modelId="{F9FC9E48-F476-4B4C-A389-CD27510D4D96}" type="pres">
      <dgm:prSet presAssocID="{892CB2EA-BA8B-49A9-A474-F557ED3E8816}" presName="parentLeftMargin" presStyleLbl="node1" presStyleIdx="4" presStyleCnt="6"/>
      <dgm:spPr/>
    </dgm:pt>
    <dgm:pt modelId="{BB3E83F6-7765-486E-A03B-4F3DA99B089C}" type="pres">
      <dgm:prSet presAssocID="{892CB2EA-BA8B-49A9-A474-F557ED3E8816}" presName="parentText" presStyleLbl="node1" presStyleIdx="5" presStyleCnt="6" custScaleX="142857">
        <dgm:presLayoutVars>
          <dgm:chMax val="0"/>
          <dgm:bulletEnabled val="1"/>
        </dgm:presLayoutVars>
      </dgm:prSet>
      <dgm:spPr/>
    </dgm:pt>
    <dgm:pt modelId="{88030784-7F98-4713-A7F9-5A21358E8BEF}" type="pres">
      <dgm:prSet presAssocID="{892CB2EA-BA8B-49A9-A474-F557ED3E8816}" presName="negativeSpace" presStyleCnt="0"/>
      <dgm:spPr/>
    </dgm:pt>
    <dgm:pt modelId="{2C419391-45E3-4F27-8089-8897559F9272}" type="pres">
      <dgm:prSet presAssocID="{892CB2EA-BA8B-49A9-A474-F557ED3E8816}" presName="childText" presStyleLbl="conFgAcc1" presStyleIdx="5" presStyleCnt="6">
        <dgm:presLayoutVars>
          <dgm:bulletEnabled val="1"/>
        </dgm:presLayoutVars>
      </dgm:prSet>
      <dgm:spPr/>
    </dgm:pt>
  </dgm:ptLst>
  <dgm:cxnLst>
    <dgm:cxn modelId="{2D6CAB01-962A-1E45-868A-ED0D1209C088}" type="presOf" srcId="{F8623FD7-D133-4AED-A553-E04E11823737}" destId="{5642897E-31CF-4594-9162-49ECE7CDDAEB}" srcOrd="1" destOrd="0" presId="urn:microsoft.com/office/officeart/2005/8/layout/list1"/>
    <dgm:cxn modelId="{87CCD005-F5F1-4A9E-B2DC-2FE126947B8D}" type="presOf" srcId="{0FDE68BB-B90D-4526-9160-2019375CE99B}" destId="{2832F57C-54F0-441C-BC33-294DC813C194}" srcOrd="0" destOrd="0" presId="urn:microsoft.com/office/officeart/2005/8/layout/list1"/>
    <dgm:cxn modelId="{2CAC261C-52F8-45EB-A9F7-A429A6CD0821}" srcId="{0FDE68BB-B90D-4526-9160-2019375CE99B}" destId="{CD20394B-3A60-4271-A48C-A3B8C91D6E4C}" srcOrd="1" destOrd="0" parTransId="{73CE73F5-2B3A-47E8-A080-B0E471C09804}" sibTransId="{1D3176B1-167C-4445-A5E5-807838EE7E9C}"/>
    <dgm:cxn modelId="{0CB09427-59EA-434A-8401-1D396CF908F8}" srcId="{0FDE68BB-B90D-4526-9160-2019375CE99B}" destId="{F8623FD7-D133-4AED-A553-E04E11823737}" srcOrd="4" destOrd="0" parTransId="{674FCBB2-9CEA-4B66-AF5C-962B1D01C16C}" sibTransId="{8B6F9B50-F885-4184-8912-E36153F3FF40}"/>
    <dgm:cxn modelId="{C48CEB30-ECE4-5548-BD4A-A092CC1EA199}" srcId="{0FDE68BB-B90D-4526-9160-2019375CE99B}" destId="{C4EACCC7-529D-774B-B6D9-53468459370C}" srcOrd="3" destOrd="0" parTransId="{9062CB91-4280-E744-83A3-792C35ECBFA5}" sibTransId="{D9709E31-F63B-324D-B634-2C2BE827A343}"/>
    <dgm:cxn modelId="{84635935-5E55-0E43-B29B-CDAF7BAC8DDD}" type="presOf" srcId="{C8F269B2-7FB1-4B17-9DE4-58D7235D082E}" destId="{98898BA7-E649-4126-8EC1-4F21DE7C8816}" srcOrd="1" destOrd="0" presId="urn:microsoft.com/office/officeart/2005/8/layout/list1"/>
    <dgm:cxn modelId="{AB74CD43-CEBA-1F47-A403-8A94931F6E3A}" type="presOf" srcId="{892CB2EA-BA8B-49A9-A474-F557ED3E8816}" destId="{BB3E83F6-7765-486E-A03B-4F3DA99B089C}" srcOrd="1" destOrd="0" presId="urn:microsoft.com/office/officeart/2005/8/layout/list1"/>
    <dgm:cxn modelId="{4EB65D6E-3603-48F0-BB3A-00C693BB54FE}" srcId="{0FDE68BB-B90D-4526-9160-2019375CE99B}" destId="{A68AD748-29C0-4295-9278-BA790155773F}" srcOrd="2" destOrd="0" parTransId="{29680B52-1A1A-4C95-9E64-3FC721A399B1}" sibTransId="{C9D6FECD-A8BC-4918-9419-C1C7FB2F26BD}"/>
    <dgm:cxn modelId="{5FF4E17E-747F-6A4C-B593-914AA1C94347}" type="presOf" srcId="{A68AD748-29C0-4295-9278-BA790155773F}" destId="{158273FC-95A8-4783-9B16-32EB89422F30}" srcOrd="0" destOrd="0" presId="urn:microsoft.com/office/officeart/2005/8/layout/list1"/>
    <dgm:cxn modelId="{7BF11E88-CB37-4448-B473-A10D105BB602}" srcId="{0FDE68BB-B90D-4526-9160-2019375CE99B}" destId="{C8F269B2-7FB1-4B17-9DE4-58D7235D082E}" srcOrd="0" destOrd="0" parTransId="{871A5C31-0475-48F1-BB10-4C5A71CABA3E}" sibTransId="{FEAE5B80-EAD8-43AE-8DF5-5A02AF833CA1}"/>
    <dgm:cxn modelId="{E7E8818B-B79C-2C4E-9BE9-977F217D4515}" type="presOf" srcId="{CD20394B-3A60-4271-A48C-A3B8C91D6E4C}" destId="{19CB5CC3-1B5E-4019-8EF4-2B940F8C4477}" srcOrd="0" destOrd="0" presId="urn:microsoft.com/office/officeart/2005/8/layout/list1"/>
    <dgm:cxn modelId="{5238A29A-0ED5-1544-B8DB-4C408266484B}" type="presOf" srcId="{CD20394B-3A60-4271-A48C-A3B8C91D6E4C}" destId="{A78869BD-4E5C-4906-9856-E144DED02623}" srcOrd="1" destOrd="0" presId="urn:microsoft.com/office/officeart/2005/8/layout/list1"/>
    <dgm:cxn modelId="{1C3702B2-6EAA-49B7-B658-316689DAD73D}" srcId="{0FDE68BB-B90D-4526-9160-2019375CE99B}" destId="{892CB2EA-BA8B-49A9-A474-F557ED3E8816}" srcOrd="5" destOrd="0" parTransId="{C19BA33C-8289-4224-89B8-A6195D4C10B7}" sibTransId="{9D9F973B-B440-4802-95ED-9CCEE9C1B5D4}"/>
    <dgm:cxn modelId="{16CB78BA-8C2C-3A4E-BB3B-18C0A3A3EB42}" type="presOf" srcId="{F8623FD7-D133-4AED-A553-E04E11823737}" destId="{8ECE42AA-E6A9-4BEB-83A5-59B3D9D6E7AE}" srcOrd="0" destOrd="0" presId="urn:microsoft.com/office/officeart/2005/8/layout/list1"/>
    <dgm:cxn modelId="{2D7A50BF-DEC9-5B42-9A77-9AD0677D7564}" type="presOf" srcId="{C4EACCC7-529D-774B-B6D9-53468459370C}" destId="{FEDEB71F-6F4B-A646-8BC1-A45E6AEDE4CC}" srcOrd="0" destOrd="0" presId="urn:microsoft.com/office/officeart/2005/8/layout/list1"/>
    <dgm:cxn modelId="{A5AF06CB-A298-3445-8CA0-DDB043CCB94B}" type="presOf" srcId="{C8F269B2-7FB1-4B17-9DE4-58D7235D082E}" destId="{FA0D74B5-1168-4AA1-9B47-5D5907EAB206}" srcOrd="0" destOrd="0" presId="urn:microsoft.com/office/officeart/2005/8/layout/list1"/>
    <dgm:cxn modelId="{B04AABD9-6AF5-1B4E-8C36-58CE70CCC1D0}" type="presOf" srcId="{C4EACCC7-529D-774B-B6D9-53468459370C}" destId="{A9CE855D-31F8-794E-8264-F5F82EE30375}" srcOrd="1" destOrd="0" presId="urn:microsoft.com/office/officeart/2005/8/layout/list1"/>
    <dgm:cxn modelId="{7FDD31E8-8A33-7949-9104-2F579FE93FFB}" type="presOf" srcId="{A68AD748-29C0-4295-9278-BA790155773F}" destId="{F362056C-0B37-4CFA-94CA-498CFFEB5FD8}" srcOrd="1" destOrd="0" presId="urn:microsoft.com/office/officeart/2005/8/layout/list1"/>
    <dgm:cxn modelId="{E45CEDF1-E02A-BD47-B368-31B0C22E1F9E}" type="presOf" srcId="{892CB2EA-BA8B-49A9-A474-F557ED3E8816}" destId="{F9FC9E48-F476-4B4C-A389-CD27510D4D96}" srcOrd="0" destOrd="0" presId="urn:microsoft.com/office/officeart/2005/8/layout/list1"/>
    <dgm:cxn modelId="{B8515939-A113-0F40-9520-AAC17F9E3DBB}" type="presParOf" srcId="{2832F57C-54F0-441C-BC33-294DC813C194}" destId="{2DC1AB6D-A971-4CD5-ACB9-EBF20F65934A}" srcOrd="0" destOrd="0" presId="urn:microsoft.com/office/officeart/2005/8/layout/list1"/>
    <dgm:cxn modelId="{6ACC3574-1080-0E4F-98B1-7041923E98E8}" type="presParOf" srcId="{2DC1AB6D-A971-4CD5-ACB9-EBF20F65934A}" destId="{FA0D74B5-1168-4AA1-9B47-5D5907EAB206}" srcOrd="0" destOrd="0" presId="urn:microsoft.com/office/officeart/2005/8/layout/list1"/>
    <dgm:cxn modelId="{DA7284CA-9BE7-414F-8305-A2BB83D1AAF8}" type="presParOf" srcId="{2DC1AB6D-A971-4CD5-ACB9-EBF20F65934A}" destId="{98898BA7-E649-4126-8EC1-4F21DE7C8816}" srcOrd="1" destOrd="0" presId="urn:microsoft.com/office/officeart/2005/8/layout/list1"/>
    <dgm:cxn modelId="{E9E0BB65-EB72-3342-8BE2-4E7DF2105947}" type="presParOf" srcId="{2832F57C-54F0-441C-BC33-294DC813C194}" destId="{DCB20E85-4DCE-403F-B521-C47B85EB7D22}" srcOrd="1" destOrd="0" presId="urn:microsoft.com/office/officeart/2005/8/layout/list1"/>
    <dgm:cxn modelId="{91EF35E9-AF9A-4B41-A5A7-CBA89481DA5B}" type="presParOf" srcId="{2832F57C-54F0-441C-BC33-294DC813C194}" destId="{DFE937B9-A00B-4B63-9B82-EE7C4344B337}" srcOrd="2" destOrd="0" presId="urn:microsoft.com/office/officeart/2005/8/layout/list1"/>
    <dgm:cxn modelId="{0B4624E6-62E7-DE4E-A3F8-922F286EBA14}" type="presParOf" srcId="{2832F57C-54F0-441C-BC33-294DC813C194}" destId="{FBA5022A-79CC-4724-B503-80C201AF5CC3}" srcOrd="3" destOrd="0" presId="urn:microsoft.com/office/officeart/2005/8/layout/list1"/>
    <dgm:cxn modelId="{8A47A270-5CD1-2243-9AA3-D8438EDB011E}" type="presParOf" srcId="{2832F57C-54F0-441C-BC33-294DC813C194}" destId="{B54EAC34-E128-4DD1-A180-C2433B355B80}" srcOrd="4" destOrd="0" presId="urn:microsoft.com/office/officeart/2005/8/layout/list1"/>
    <dgm:cxn modelId="{068F98F1-0944-3F49-BB62-B44BA547F991}" type="presParOf" srcId="{B54EAC34-E128-4DD1-A180-C2433B355B80}" destId="{19CB5CC3-1B5E-4019-8EF4-2B940F8C4477}" srcOrd="0" destOrd="0" presId="urn:microsoft.com/office/officeart/2005/8/layout/list1"/>
    <dgm:cxn modelId="{FB63F512-7CC5-E340-8036-988FED7C9D61}" type="presParOf" srcId="{B54EAC34-E128-4DD1-A180-C2433B355B80}" destId="{A78869BD-4E5C-4906-9856-E144DED02623}" srcOrd="1" destOrd="0" presId="urn:microsoft.com/office/officeart/2005/8/layout/list1"/>
    <dgm:cxn modelId="{0508622B-B87C-104B-815D-5FCB0D28B4C2}" type="presParOf" srcId="{2832F57C-54F0-441C-BC33-294DC813C194}" destId="{0D079135-8404-4804-9386-B8C0A3CB3CF5}" srcOrd="5" destOrd="0" presId="urn:microsoft.com/office/officeart/2005/8/layout/list1"/>
    <dgm:cxn modelId="{639C472B-BFBD-7649-BD9E-067B207E47E1}" type="presParOf" srcId="{2832F57C-54F0-441C-BC33-294DC813C194}" destId="{C96591AA-94BA-4E6C-9B82-8F471C053E02}" srcOrd="6" destOrd="0" presId="urn:microsoft.com/office/officeart/2005/8/layout/list1"/>
    <dgm:cxn modelId="{1B4E13D3-97E9-DF42-B120-777D32CE9337}" type="presParOf" srcId="{2832F57C-54F0-441C-BC33-294DC813C194}" destId="{C746A5BF-4363-41FE-ADDC-70279B8EF702}" srcOrd="7" destOrd="0" presId="urn:microsoft.com/office/officeart/2005/8/layout/list1"/>
    <dgm:cxn modelId="{6893FAEA-E7A2-7041-8A9D-BE3ECA4E2AD2}" type="presParOf" srcId="{2832F57C-54F0-441C-BC33-294DC813C194}" destId="{2EA19A61-B7AE-439C-8FCD-71651ECEBBF2}" srcOrd="8" destOrd="0" presId="urn:microsoft.com/office/officeart/2005/8/layout/list1"/>
    <dgm:cxn modelId="{4BC9E814-013F-014A-A521-6256C1D40BC2}" type="presParOf" srcId="{2EA19A61-B7AE-439C-8FCD-71651ECEBBF2}" destId="{158273FC-95A8-4783-9B16-32EB89422F30}" srcOrd="0" destOrd="0" presId="urn:microsoft.com/office/officeart/2005/8/layout/list1"/>
    <dgm:cxn modelId="{D9615A30-25CE-3C43-8D6F-119E6835BF48}" type="presParOf" srcId="{2EA19A61-B7AE-439C-8FCD-71651ECEBBF2}" destId="{F362056C-0B37-4CFA-94CA-498CFFEB5FD8}" srcOrd="1" destOrd="0" presId="urn:microsoft.com/office/officeart/2005/8/layout/list1"/>
    <dgm:cxn modelId="{7F645DD8-C68F-4045-A33C-D7537C27D8CA}" type="presParOf" srcId="{2832F57C-54F0-441C-BC33-294DC813C194}" destId="{94ECFE93-5A07-4576-AEEE-2711717BE3E5}" srcOrd="9" destOrd="0" presId="urn:microsoft.com/office/officeart/2005/8/layout/list1"/>
    <dgm:cxn modelId="{FEFA4972-D464-6347-A52D-D38050051685}" type="presParOf" srcId="{2832F57C-54F0-441C-BC33-294DC813C194}" destId="{46375436-BC30-48A6-BC90-8DC782150EF1}" srcOrd="10" destOrd="0" presId="urn:microsoft.com/office/officeart/2005/8/layout/list1"/>
    <dgm:cxn modelId="{4DF1E1C2-728C-5D42-9174-E18AF4097BA9}" type="presParOf" srcId="{2832F57C-54F0-441C-BC33-294DC813C194}" destId="{B196A73B-8FB2-4768-B9CD-D699C8D7F239}" srcOrd="11" destOrd="0" presId="urn:microsoft.com/office/officeart/2005/8/layout/list1"/>
    <dgm:cxn modelId="{C233CFAE-B772-0F49-A18C-E93FF427ED51}" type="presParOf" srcId="{2832F57C-54F0-441C-BC33-294DC813C194}" destId="{0D36196A-4DCA-D344-9DF9-3E750A8CB673}" srcOrd="12" destOrd="0" presId="urn:microsoft.com/office/officeart/2005/8/layout/list1"/>
    <dgm:cxn modelId="{CADC5C31-A906-AA4B-837B-C3928EB82313}" type="presParOf" srcId="{0D36196A-4DCA-D344-9DF9-3E750A8CB673}" destId="{FEDEB71F-6F4B-A646-8BC1-A45E6AEDE4CC}" srcOrd="0" destOrd="0" presId="urn:microsoft.com/office/officeart/2005/8/layout/list1"/>
    <dgm:cxn modelId="{72DF39DD-F911-6444-B62F-7CC25558698D}" type="presParOf" srcId="{0D36196A-4DCA-D344-9DF9-3E750A8CB673}" destId="{A9CE855D-31F8-794E-8264-F5F82EE30375}" srcOrd="1" destOrd="0" presId="urn:microsoft.com/office/officeart/2005/8/layout/list1"/>
    <dgm:cxn modelId="{8A123141-170E-8C4C-8BFE-B73203A464C4}" type="presParOf" srcId="{2832F57C-54F0-441C-BC33-294DC813C194}" destId="{04700734-070E-5446-821B-41FA01184C65}" srcOrd="13" destOrd="0" presId="urn:microsoft.com/office/officeart/2005/8/layout/list1"/>
    <dgm:cxn modelId="{0EE35AA6-BFA8-3848-875D-4211FD64195B}" type="presParOf" srcId="{2832F57C-54F0-441C-BC33-294DC813C194}" destId="{90F2E252-081D-C84B-8020-13A67072ED77}" srcOrd="14" destOrd="0" presId="urn:microsoft.com/office/officeart/2005/8/layout/list1"/>
    <dgm:cxn modelId="{2D0871CA-F38E-8C49-B5DD-F3CA01264EBF}" type="presParOf" srcId="{2832F57C-54F0-441C-BC33-294DC813C194}" destId="{9142223B-5772-F840-8AEC-B5A0536B1223}" srcOrd="15" destOrd="0" presId="urn:microsoft.com/office/officeart/2005/8/layout/list1"/>
    <dgm:cxn modelId="{F93BD48B-F4BC-BD43-B7CF-8F5208B4AB1A}" type="presParOf" srcId="{2832F57C-54F0-441C-BC33-294DC813C194}" destId="{78F88267-3261-4573-9CFC-51AA1B16F7E4}" srcOrd="16" destOrd="0" presId="urn:microsoft.com/office/officeart/2005/8/layout/list1"/>
    <dgm:cxn modelId="{150BF7AD-A3FA-1841-AD4B-5E0A47CAA589}" type="presParOf" srcId="{78F88267-3261-4573-9CFC-51AA1B16F7E4}" destId="{8ECE42AA-E6A9-4BEB-83A5-59B3D9D6E7AE}" srcOrd="0" destOrd="0" presId="urn:microsoft.com/office/officeart/2005/8/layout/list1"/>
    <dgm:cxn modelId="{DE13FA62-BF0C-AC4C-BF72-7955E041518C}" type="presParOf" srcId="{78F88267-3261-4573-9CFC-51AA1B16F7E4}" destId="{5642897E-31CF-4594-9162-49ECE7CDDAEB}" srcOrd="1" destOrd="0" presId="urn:microsoft.com/office/officeart/2005/8/layout/list1"/>
    <dgm:cxn modelId="{8702F92A-FBD1-1D49-ACA1-6B45863EE637}" type="presParOf" srcId="{2832F57C-54F0-441C-BC33-294DC813C194}" destId="{F45BB72F-00C8-4E54-8E91-AE72FDFBF3CC}" srcOrd="17" destOrd="0" presId="urn:microsoft.com/office/officeart/2005/8/layout/list1"/>
    <dgm:cxn modelId="{90B67E05-355F-EC45-9560-394D4257A8A5}" type="presParOf" srcId="{2832F57C-54F0-441C-BC33-294DC813C194}" destId="{62DA7978-9F43-48CD-B297-709D720F8BBE}" srcOrd="18" destOrd="0" presId="urn:microsoft.com/office/officeart/2005/8/layout/list1"/>
    <dgm:cxn modelId="{6DEA9A17-F930-BC4D-A092-6C236FE8CE03}" type="presParOf" srcId="{2832F57C-54F0-441C-BC33-294DC813C194}" destId="{E953B2A8-BD6D-45F4-82CA-6C0B844A28E4}" srcOrd="19" destOrd="0" presId="urn:microsoft.com/office/officeart/2005/8/layout/list1"/>
    <dgm:cxn modelId="{03A492C8-6145-9C46-AA67-BBF08DD8CF34}" type="presParOf" srcId="{2832F57C-54F0-441C-BC33-294DC813C194}" destId="{CEFEA0CB-CC97-408F-A1AC-C7205A071A3E}" srcOrd="20" destOrd="0" presId="urn:microsoft.com/office/officeart/2005/8/layout/list1"/>
    <dgm:cxn modelId="{3EDD5107-705B-E54F-AFB5-27CA5AF5E1CD}" type="presParOf" srcId="{CEFEA0CB-CC97-408F-A1AC-C7205A071A3E}" destId="{F9FC9E48-F476-4B4C-A389-CD27510D4D96}" srcOrd="0" destOrd="0" presId="urn:microsoft.com/office/officeart/2005/8/layout/list1"/>
    <dgm:cxn modelId="{DFDC797C-C251-7C48-9115-D146BE464B26}" type="presParOf" srcId="{CEFEA0CB-CC97-408F-A1AC-C7205A071A3E}" destId="{BB3E83F6-7765-486E-A03B-4F3DA99B089C}" srcOrd="1" destOrd="0" presId="urn:microsoft.com/office/officeart/2005/8/layout/list1"/>
    <dgm:cxn modelId="{44849FEF-FDDD-0142-8471-8AAEB13E9942}" type="presParOf" srcId="{2832F57C-54F0-441C-BC33-294DC813C194}" destId="{88030784-7F98-4713-A7F9-5A21358E8BEF}" srcOrd="21" destOrd="0" presId="urn:microsoft.com/office/officeart/2005/8/layout/list1"/>
    <dgm:cxn modelId="{42E5F5BF-4B99-B440-ABB3-019D64B348DA}" type="presParOf" srcId="{2832F57C-54F0-441C-BC33-294DC813C194}" destId="{2C419391-45E3-4F27-8089-8897559F9272}"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FDE68BB-B90D-4526-9160-2019375CE9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8F269B2-7FB1-4B17-9DE4-58D7235D082E}">
      <dgm:prSet/>
      <dgm:spPr>
        <a:solidFill>
          <a:srgbClr val="5B9BD5"/>
        </a:solidFill>
      </dgm:spPr>
      <dgm:t>
        <a:bodyPr/>
        <a:lstStyle/>
        <a:p>
          <a:pPr rtl="0"/>
          <a:r>
            <a:rPr lang="en-US" dirty="0"/>
            <a:t>Groups: basic set up</a:t>
          </a:r>
        </a:p>
      </dgm:t>
    </dgm:pt>
    <dgm:pt modelId="{871A5C31-0475-48F1-BB10-4C5A71CABA3E}" type="parTrans" cxnId="{7BF11E88-CB37-4448-B473-A10D105BB602}">
      <dgm:prSet/>
      <dgm:spPr/>
      <dgm:t>
        <a:bodyPr/>
        <a:lstStyle/>
        <a:p>
          <a:endParaRPr lang="en-US"/>
        </a:p>
      </dgm:t>
    </dgm:pt>
    <dgm:pt modelId="{FEAE5B80-EAD8-43AE-8DF5-5A02AF833CA1}" type="sibTrans" cxnId="{7BF11E88-CB37-4448-B473-A10D105BB602}">
      <dgm:prSet/>
      <dgm:spPr/>
      <dgm:t>
        <a:bodyPr/>
        <a:lstStyle/>
        <a:p>
          <a:endParaRPr lang="en-US"/>
        </a:p>
      </dgm:t>
    </dgm:pt>
    <dgm:pt modelId="{CD20394B-3A60-4271-A48C-A3B8C91D6E4C}">
      <dgm:prSet/>
      <dgm:spPr/>
      <dgm:t>
        <a:bodyPr/>
        <a:lstStyle/>
        <a:p>
          <a:pPr rtl="0"/>
          <a:r>
            <a:rPr lang="en-US" dirty="0"/>
            <a:t>Groups: Smart views</a:t>
          </a:r>
        </a:p>
      </dgm:t>
    </dgm:pt>
    <dgm:pt modelId="{73CE73F5-2B3A-47E8-A080-B0E471C09804}" type="parTrans" cxnId="{2CAC261C-52F8-45EB-A9F7-A429A6CD0821}">
      <dgm:prSet/>
      <dgm:spPr/>
      <dgm:t>
        <a:bodyPr/>
        <a:lstStyle/>
        <a:p>
          <a:endParaRPr lang="en-US"/>
        </a:p>
      </dgm:t>
    </dgm:pt>
    <dgm:pt modelId="{1D3176B1-167C-4445-A5E5-807838EE7E9C}" type="sibTrans" cxnId="{2CAC261C-52F8-45EB-A9F7-A429A6CD0821}">
      <dgm:prSet/>
      <dgm:spPr/>
      <dgm:t>
        <a:bodyPr/>
        <a:lstStyle/>
        <a:p>
          <a:endParaRPr lang="en-US"/>
        </a:p>
      </dgm:t>
    </dgm:pt>
    <dgm:pt modelId="{A68AD748-29C0-4295-9278-BA790155773F}">
      <dgm:prSet/>
      <dgm:spPr>
        <a:solidFill>
          <a:srgbClr val="1F4E79"/>
        </a:solidFill>
      </dgm:spPr>
      <dgm:t>
        <a:bodyPr/>
        <a:lstStyle/>
        <a:p>
          <a:pPr rtl="0"/>
          <a:r>
            <a:rPr lang="en-US"/>
            <a:t>Assignment: adapive release</a:t>
          </a:r>
        </a:p>
      </dgm:t>
    </dgm:pt>
    <dgm:pt modelId="{29680B52-1A1A-4C95-9E64-3FC721A399B1}" type="parTrans" cxnId="{4EB65D6E-3603-48F0-BB3A-00C693BB54FE}">
      <dgm:prSet/>
      <dgm:spPr/>
      <dgm:t>
        <a:bodyPr/>
        <a:lstStyle/>
        <a:p>
          <a:endParaRPr lang="en-US"/>
        </a:p>
      </dgm:t>
    </dgm:pt>
    <dgm:pt modelId="{C9D6FECD-A8BC-4918-9419-C1C7FB2F26BD}" type="sibTrans" cxnId="{4EB65D6E-3603-48F0-BB3A-00C693BB54FE}">
      <dgm:prSet/>
      <dgm:spPr/>
      <dgm:t>
        <a:bodyPr/>
        <a:lstStyle/>
        <a:p>
          <a:endParaRPr lang="en-US"/>
        </a:p>
      </dgm:t>
    </dgm:pt>
    <dgm:pt modelId="{F8623FD7-D133-4AED-A553-E04E11823737}">
      <dgm:prSet/>
      <dgm:spPr/>
      <dgm:t>
        <a:bodyPr/>
        <a:lstStyle/>
        <a:p>
          <a:pPr rtl="0"/>
          <a:r>
            <a:rPr lang="en-US" dirty="0"/>
            <a:t>Survey: statistics tracking</a:t>
          </a:r>
        </a:p>
      </dgm:t>
    </dgm:pt>
    <dgm:pt modelId="{674FCBB2-9CEA-4B66-AF5C-962B1D01C16C}" type="parTrans" cxnId="{0CB09427-59EA-434A-8401-1D396CF908F8}">
      <dgm:prSet/>
      <dgm:spPr/>
      <dgm:t>
        <a:bodyPr/>
        <a:lstStyle/>
        <a:p>
          <a:endParaRPr lang="en-US"/>
        </a:p>
      </dgm:t>
    </dgm:pt>
    <dgm:pt modelId="{8B6F9B50-F885-4184-8912-E36153F3FF40}" type="sibTrans" cxnId="{0CB09427-59EA-434A-8401-1D396CF908F8}">
      <dgm:prSet/>
      <dgm:spPr/>
      <dgm:t>
        <a:bodyPr/>
        <a:lstStyle/>
        <a:p>
          <a:endParaRPr lang="en-US"/>
        </a:p>
      </dgm:t>
    </dgm:pt>
    <dgm:pt modelId="{892CB2EA-BA8B-49A9-A474-F557ED3E8816}">
      <dgm:prSet/>
      <dgm:spPr/>
      <dgm:t>
        <a:bodyPr/>
        <a:lstStyle/>
        <a:p>
          <a:pPr rtl="0"/>
          <a:r>
            <a:rPr lang="en-US"/>
            <a:t>Tegrity</a:t>
          </a:r>
        </a:p>
      </dgm:t>
    </dgm:pt>
    <dgm:pt modelId="{C19BA33C-8289-4224-89B8-A6195D4C10B7}" type="parTrans" cxnId="{1C3702B2-6EAA-49B7-B658-316689DAD73D}">
      <dgm:prSet/>
      <dgm:spPr/>
      <dgm:t>
        <a:bodyPr/>
        <a:lstStyle/>
        <a:p>
          <a:endParaRPr lang="en-US"/>
        </a:p>
      </dgm:t>
    </dgm:pt>
    <dgm:pt modelId="{9D9F973B-B440-4802-95ED-9CCEE9C1B5D4}" type="sibTrans" cxnId="{1C3702B2-6EAA-49B7-B658-316689DAD73D}">
      <dgm:prSet/>
      <dgm:spPr/>
      <dgm:t>
        <a:bodyPr/>
        <a:lstStyle/>
        <a:p>
          <a:endParaRPr lang="en-US"/>
        </a:p>
      </dgm:t>
    </dgm:pt>
    <dgm:pt modelId="{C4EACCC7-529D-774B-B6D9-53468459370C}">
      <dgm:prSet/>
      <dgm:spPr/>
      <dgm:t>
        <a:bodyPr/>
        <a:lstStyle/>
        <a:p>
          <a:r>
            <a:rPr lang="en-US"/>
            <a:t>Key: adaptive release (by group)</a:t>
          </a:r>
        </a:p>
      </dgm:t>
    </dgm:pt>
    <dgm:pt modelId="{9062CB91-4280-E744-83A3-792C35ECBFA5}" type="parTrans" cxnId="{C48CEB30-ECE4-5548-BD4A-A092CC1EA199}">
      <dgm:prSet/>
      <dgm:spPr/>
      <dgm:t>
        <a:bodyPr/>
        <a:lstStyle/>
        <a:p>
          <a:endParaRPr lang="en-US"/>
        </a:p>
      </dgm:t>
    </dgm:pt>
    <dgm:pt modelId="{D9709E31-F63B-324D-B634-2C2BE827A343}" type="sibTrans" cxnId="{C48CEB30-ECE4-5548-BD4A-A092CC1EA199}">
      <dgm:prSet/>
      <dgm:spPr/>
      <dgm:t>
        <a:bodyPr/>
        <a:lstStyle/>
        <a:p>
          <a:endParaRPr lang="en-US"/>
        </a:p>
      </dgm:t>
    </dgm:pt>
    <dgm:pt modelId="{2832F57C-54F0-441C-BC33-294DC813C194}" type="pres">
      <dgm:prSet presAssocID="{0FDE68BB-B90D-4526-9160-2019375CE99B}" presName="linear" presStyleCnt="0">
        <dgm:presLayoutVars>
          <dgm:dir/>
          <dgm:animLvl val="lvl"/>
          <dgm:resizeHandles val="exact"/>
        </dgm:presLayoutVars>
      </dgm:prSet>
      <dgm:spPr/>
    </dgm:pt>
    <dgm:pt modelId="{2DC1AB6D-A971-4CD5-ACB9-EBF20F65934A}" type="pres">
      <dgm:prSet presAssocID="{C8F269B2-7FB1-4B17-9DE4-58D7235D082E}" presName="parentLin" presStyleCnt="0"/>
      <dgm:spPr/>
    </dgm:pt>
    <dgm:pt modelId="{FA0D74B5-1168-4AA1-9B47-5D5907EAB206}" type="pres">
      <dgm:prSet presAssocID="{C8F269B2-7FB1-4B17-9DE4-58D7235D082E}" presName="parentLeftMargin" presStyleLbl="node1" presStyleIdx="0" presStyleCnt="6"/>
      <dgm:spPr/>
    </dgm:pt>
    <dgm:pt modelId="{98898BA7-E649-4126-8EC1-4F21DE7C8816}" type="pres">
      <dgm:prSet presAssocID="{C8F269B2-7FB1-4B17-9DE4-58D7235D082E}" presName="parentText" presStyleLbl="node1" presStyleIdx="0" presStyleCnt="6" custScaleX="142857">
        <dgm:presLayoutVars>
          <dgm:chMax val="0"/>
          <dgm:bulletEnabled val="1"/>
        </dgm:presLayoutVars>
      </dgm:prSet>
      <dgm:spPr/>
    </dgm:pt>
    <dgm:pt modelId="{DCB20E85-4DCE-403F-B521-C47B85EB7D22}" type="pres">
      <dgm:prSet presAssocID="{C8F269B2-7FB1-4B17-9DE4-58D7235D082E}" presName="negativeSpace" presStyleCnt="0"/>
      <dgm:spPr/>
    </dgm:pt>
    <dgm:pt modelId="{DFE937B9-A00B-4B63-9B82-EE7C4344B337}" type="pres">
      <dgm:prSet presAssocID="{C8F269B2-7FB1-4B17-9DE4-58D7235D082E}" presName="childText" presStyleLbl="conFgAcc1" presStyleIdx="0" presStyleCnt="6">
        <dgm:presLayoutVars>
          <dgm:bulletEnabled val="1"/>
        </dgm:presLayoutVars>
      </dgm:prSet>
      <dgm:spPr/>
    </dgm:pt>
    <dgm:pt modelId="{FBA5022A-79CC-4724-B503-80C201AF5CC3}" type="pres">
      <dgm:prSet presAssocID="{FEAE5B80-EAD8-43AE-8DF5-5A02AF833CA1}" presName="spaceBetweenRectangles" presStyleCnt="0"/>
      <dgm:spPr/>
    </dgm:pt>
    <dgm:pt modelId="{B54EAC34-E128-4DD1-A180-C2433B355B80}" type="pres">
      <dgm:prSet presAssocID="{CD20394B-3A60-4271-A48C-A3B8C91D6E4C}" presName="parentLin" presStyleCnt="0"/>
      <dgm:spPr/>
    </dgm:pt>
    <dgm:pt modelId="{19CB5CC3-1B5E-4019-8EF4-2B940F8C4477}" type="pres">
      <dgm:prSet presAssocID="{CD20394B-3A60-4271-A48C-A3B8C91D6E4C}" presName="parentLeftMargin" presStyleLbl="node1" presStyleIdx="0" presStyleCnt="6"/>
      <dgm:spPr/>
    </dgm:pt>
    <dgm:pt modelId="{A78869BD-4E5C-4906-9856-E144DED02623}" type="pres">
      <dgm:prSet presAssocID="{CD20394B-3A60-4271-A48C-A3B8C91D6E4C}" presName="parentText" presStyleLbl="node1" presStyleIdx="1" presStyleCnt="6" custScaleX="142857">
        <dgm:presLayoutVars>
          <dgm:chMax val="0"/>
          <dgm:bulletEnabled val="1"/>
        </dgm:presLayoutVars>
      </dgm:prSet>
      <dgm:spPr/>
    </dgm:pt>
    <dgm:pt modelId="{0D079135-8404-4804-9386-B8C0A3CB3CF5}" type="pres">
      <dgm:prSet presAssocID="{CD20394B-3A60-4271-A48C-A3B8C91D6E4C}" presName="negativeSpace" presStyleCnt="0"/>
      <dgm:spPr/>
    </dgm:pt>
    <dgm:pt modelId="{C96591AA-94BA-4E6C-9B82-8F471C053E02}" type="pres">
      <dgm:prSet presAssocID="{CD20394B-3A60-4271-A48C-A3B8C91D6E4C}" presName="childText" presStyleLbl="conFgAcc1" presStyleIdx="1" presStyleCnt="6">
        <dgm:presLayoutVars>
          <dgm:bulletEnabled val="1"/>
        </dgm:presLayoutVars>
      </dgm:prSet>
      <dgm:spPr/>
    </dgm:pt>
    <dgm:pt modelId="{C746A5BF-4363-41FE-ADDC-70279B8EF702}" type="pres">
      <dgm:prSet presAssocID="{1D3176B1-167C-4445-A5E5-807838EE7E9C}" presName="spaceBetweenRectangles" presStyleCnt="0"/>
      <dgm:spPr/>
    </dgm:pt>
    <dgm:pt modelId="{2EA19A61-B7AE-439C-8FCD-71651ECEBBF2}" type="pres">
      <dgm:prSet presAssocID="{A68AD748-29C0-4295-9278-BA790155773F}" presName="parentLin" presStyleCnt="0"/>
      <dgm:spPr/>
    </dgm:pt>
    <dgm:pt modelId="{158273FC-95A8-4783-9B16-32EB89422F30}" type="pres">
      <dgm:prSet presAssocID="{A68AD748-29C0-4295-9278-BA790155773F}" presName="parentLeftMargin" presStyleLbl="node1" presStyleIdx="1" presStyleCnt="6"/>
      <dgm:spPr/>
    </dgm:pt>
    <dgm:pt modelId="{F362056C-0B37-4CFA-94CA-498CFFEB5FD8}" type="pres">
      <dgm:prSet presAssocID="{A68AD748-29C0-4295-9278-BA790155773F}" presName="parentText" presStyleLbl="node1" presStyleIdx="2" presStyleCnt="6" custScaleX="142857">
        <dgm:presLayoutVars>
          <dgm:chMax val="0"/>
          <dgm:bulletEnabled val="1"/>
        </dgm:presLayoutVars>
      </dgm:prSet>
      <dgm:spPr/>
    </dgm:pt>
    <dgm:pt modelId="{94ECFE93-5A07-4576-AEEE-2711717BE3E5}" type="pres">
      <dgm:prSet presAssocID="{A68AD748-29C0-4295-9278-BA790155773F}" presName="negativeSpace" presStyleCnt="0"/>
      <dgm:spPr/>
    </dgm:pt>
    <dgm:pt modelId="{46375436-BC30-48A6-BC90-8DC782150EF1}" type="pres">
      <dgm:prSet presAssocID="{A68AD748-29C0-4295-9278-BA790155773F}" presName="childText" presStyleLbl="conFgAcc1" presStyleIdx="2" presStyleCnt="6">
        <dgm:presLayoutVars>
          <dgm:bulletEnabled val="1"/>
        </dgm:presLayoutVars>
      </dgm:prSet>
      <dgm:spPr/>
    </dgm:pt>
    <dgm:pt modelId="{B196A73B-8FB2-4768-B9CD-D699C8D7F239}" type="pres">
      <dgm:prSet presAssocID="{C9D6FECD-A8BC-4918-9419-C1C7FB2F26BD}" presName="spaceBetweenRectangles" presStyleCnt="0"/>
      <dgm:spPr/>
    </dgm:pt>
    <dgm:pt modelId="{0D36196A-4DCA-D344-9DF9-3E750A8CB673}" type="pres">
      <dgm:prSet presAssocID="{C4EACCC7-529D-774B-B6D9-53468459370C}" presName="parentLin" presStyleCnt="0"/>
      <dgm:spPr/>
    </dgm:pt>
    <dgm:pt modelId="{FEDEB71F-6F4B-A646-8BC1-A45E6AEDE4CC}" type="pres">
      <dgm:prSet presAssocID="{C4EACCC7-529D-774B-B6D9-53468459370C}" presName="parentLeftMargin" presStyleLbl="node1" presStyleIdx="2" presStyleCnt="6"/>
      <dgm:spPr/>
    </dgm:pt>
    <dgm:pt modelId="{A9CE855D-31F8-794E-8264-F5F82EE30375}" type="pres">
      <dgm:prSet presAssocID="{C4EACCC7-529D-774B-B6D9-53468459370C}" presName="parentText" presStyleLbl="node1" presStyleIdx="3" presStyleCnt="6" custScaleX="142857">
        <dgm:presLayoutVars>
          <dgm:chMax val="0"/>
          <dgm:bulletEnabled val="1"/>
        </dgm:presLayoutVars>
      </dgm:prSet>
      <dgm:spPr/>
    </dgm:pt>
    <dgm:pt modelId="{04700734-070E-5446-821B-41FA01184C65}" type="pres">
      <dgm:prSet presAssocID="{C4EACCC7-529D-774B-B6D9-53468459370C}" presName="negativeSpace" presStyleCnt="0"/>
      <dgm:spPr/>
    </dgm:pt>
    <dgm:pt modelId="{90F2E252-081D-C84B-8020-13A67072ED77}" type="pres">
      <dgm:prSet presAssocID="{C4EACCC7-529D-774B-B6D9-53468459370C}" presName="childText" presStyleLbl="conFgAcc1" presStyleIdx="3" presStyleCnt="6">
        <dgm:presLayoutVars>
          <dgm:bulletEnabled val="1"/>
        </dgm:presLayoutVars>
      </dgm:prSet>
      <dgm:spPr/>
    </dgm:pt>
    <dgm:pt modelId="{9142223B-5772-F840-8AEC-B5A0536B1223}" type="pres">
      <dgm:prSet presAssocID="{D9709E31-F63B-324D-B634-2C2BE827A343}" presName="spaceBetweenRectangles" presStyleCnt="0"/>
      <dgm:spPr/>
    </dgm:pt>
    <dgm:pt modelId="{78F88267-3261-4573-9CFC-51AA1B16F7E4}" type="pres">
      <dgm:prSet presAssocID="{F8623FD7-D133-4AED-A553-E04E11823737}" presName="parentLin" presStyleCnt="0"/>
      <dgm:spPr/>
    </dgm:pt>
    <dgm:pt modelId="{8ECE42AA-E6A9-4BEB-83A5-59B3D9D6E7AE}" type="pres">
      <dgm:prSet presAssocID="{F8623FD7-D133-4AED-A553-E04E11823737}" presName="parentLeftMargin" presStyleLbl="node1" presStyleIdx="3" presStyleCnt="6"/>
      <dgm:spPr/>
    </dgm:pt>
    <dgm:pt modelId="{5642897E-31CF-4594-9162-49ECE7CDDAEB}" type="pres">
      <dgm:prSet presAssocID="{F8623FD7-D133-4AED-A553-E04E11823737}" presName="parentText" presStyleLbl="node1" presStyleIdx="4" presStyleCnt="6" custScaleX="142857">
        <dgm:presLayoutVars>
          <dgm:chMax val="0"/>
          <dgm:bulletEnabled val="1"/>
        </dgm:presLayoutVars>
      </dgm:prSet>
      <dgm:spPr/>
    </dgm:pt>
    <dgm:pt modelId="{F45BB72F-00C8-4E54-8E91-AE72FDFBF3CC}" type="pres">
      <dgm:prSet presAssocID="{F8623FD7-D133-4AED-A553-E04E11823737}" presName="negativeSpace" presStyleCnt="0"/>
      <dgm:spPr/>
    </dgm:pt>
    <dgm:pt modelId="{62DA7978-9F43-48CD-B297-709D720F8BBE}" type="pres">
      <dgm:prSet presAssocID="{F8623FD7-D133-4AED-A553-E04E11823737}" presName="childText" presStyleLbl="conFgAcc1" presStyleIdx="4" presStyleCnt="6">
        <dgm:presLayoutVars>
          <dgm:bulletEnabled val="1"/>
        </dgm:presLayoutVars>
      </dgm:prSet>
      <dgm:spPr/>
    </dgm:pt>
    <dgm:pt modelId="{E953B2A8-BD6D-45F4-82CA-6C0B844A28E4}" type="pres">
      <dgm:prSet presAssocID="{8B6F9B50-F885-4184-8912-E36153F3FF40}" presName="spaceBetweenRectangles" presStyleCnt="0"/>
      <dgm:spPr/>
    </dgm:pt>
    <dgm:pt modelId="{CEFEA0CB-CC97-408F-A1AC-C7205A071A3E}" type="pres">
      <dgm:prSet presAssocID="{892CB2EA-BA8B-49A9-A474-F557ED3E8816}" presName="parentLin" presStyleCnt="0"/>
      <dgm:spPr/>
    </dgm:pt>
    <dgm:pt modelId="{F9FC9E48-F476-4B4C-A389-CD27510D4D96}" type="pres">
      <dgm:prSet presAssocID="{892CB2EA-BA8B-49A9-A474-F557ED3E8816}" presName="parentLeftMargin" presStyleLbl="node1" presStyleIdx="4" presStyleCnt="6"/>
      <dgm:spPr/>
    </dgm:pt>
    <dgm:pt modelId="{BB3E83F6-7765-486E-A03B-4F3DA99B089C}" type="pres">
      <dgm:prSet presAssocID="{892CB2EA-BA8B-49A9-A474-F557ED3E8816}" presName="parentText" presStyleLbl="node1" presStyleIdx="5" presStyleCnt="6" custScaleX="142857">
        <dgm:presLayoutVars>
          <dgm:chMax val="0"/>
          <dgm:bulletEnabled val="1"/>
        </dgm:presLayoutVars>
      </dgm:prSet>
      <dgm:spPr/>
    </dgm:pt>
    <dgm:pt modelId="{88030784-7F98-4713-A7F9-5A21358E8BEF}" type="pres">
      <dgm:prSet presAssocID="{892CB2EA-BA8B-49A9-A474-F557ED3E8816}" presName="negativeSpace" presStyleCnt="0"/>
      <dgm:spPr/>
    </dgm:pt>
    <dgm:pt modelId="{2C419391-45E3-4F27-8089-8897559F9272}" type="pres">
      <dgm:prSet presAssocID="{892CB2EA-BA8B-49A9-A474-F557ED3E8816}" presName="childText" presStyleLbl="conFgAcc1" presStyleIdx="5" presStyleCnt="6">
        <dgm:presLayoutVars>
          <dgm:bulletEnabled val="1"/>
        </dgm:presLayoutVars>
      </dgm:prSet>
      <dgm:spPr/>
    </dgm:pt>
  </dgm:ptLst>
  <dgm:cxnLst>
    <dgm:cxn modelId="{A8455E18-A163-45BA-A01E-80D1AFC63329}" type="presOf" srcId="{CD20394B-3A60-4271-A48C-A3B8C91D6E4C}" destId="{19CB5CC3-1B5E-4019-8EF4-2B940F8C4477}" srcOrd="0" destOrd="0" presId="urn:microsoft.com/office/officeart/2005/8/layout/list1"/>
    <dgm:cxn modelId="{2CAC261C-52F8-45EB-A9F7-A429A6CD0821}" srcId="{0FDE68BB-B90D-4526-9160-2019375CE99B}" destId="{CD20394B-3A60-4271-A48C-A3B8C91D6E4C}" srcOrd="1" destOrd="0" parTransId="{73CE73F5-2B3A-47E8-A080-B0E471C09804}" sibTransId="{1D3176B1-167C-4445-A5E5-807838EE7E9C}"/>
    <dgm:cxn modelId="{0CB09427-59EA-434A-8401-1D396CF908F8}" srcId="{0FDE68BB-B90D-4526-9160-2019375CE99B}" destId="{F8623FD7-D133-4AED-A553-E04E11823737}" srcOrd="4" destOrd="0" parTransId="{674FCBB2-9CEA-4B66-AF5C-962B1D01C16C}" sibTransId="{8B6F9B50-F885-4184-8912-E36153F3FF40}"/>
    <dgm:cxn modelId="{2658DA2C-211E-4841-ACAD-EC8A9D115865}" type="presOf" srcId="{C8F269B2-7FB1-4B17-9DE4-58D7235D082E}" destId="{FA0D74B5-1168-4AA1-9B47-5D5907EAB206}" srcOrd="0" destOrd="0" presId="urn:microsoft.com/office/officeart/2005/8/layout/list1"/>
    <dgm:cxn modelId="{C48CEB30-ECE4-5548-BD4A-A092CC1EA199}" srcId="{0FDE68BB-B90D-4526-9160-2019375CE99B}" destId="{C4EACCC7-529D-774B-B6D9-53468459370C}" srcOrd="3" destOrd="0" parTransId="{9062CB91-4280-E744-83A3-792C35ECBFA5}" sibTransId="{D9709E31-F63B-324D-B634-2C2BE827A343}"/>
    <dgm:cxn modelId="{0556CE55-3975-4746-9E31-52F9E1060954}" type="presOf" srcId="{A68AD748-29C0-4295-9278-BA790155773F}" destId="{F362056C-0B37-4CFA-94CA-498CFFEB5FD8}" srcOrd="1" destOrd="0" presId="urn:microsoft.com/office/officeart/2005/8/layout/list1"/>
    <dgm:cxn modelId="{183FE567-4349-48AE-A811-CA9EB393D1A5}" type="presOf" srcId="{892CB2EA-BA8B-49A9-A474-F557ED3E8816}" destId="{F9FC9E48-F476-4B4C-A389-CD27510D4D96}" srcOrd="0" destOrd="0" presId="urn:microsoft.com/office/officeart/2005/8/layout/list1"/>
    <dgm:cxn modelId="{4EB65D6E-3603-48F0-BB3A-00C693BB54FE}" srcId="{0FDE68BB-B90D-4526-9160-2019375CE99B}" destId="{A68AD748-29C0-4295-9278-BA790155773F}" srcOrd="2" destOrd="0" parTransId="{29680B52-1A1A-4C95-9E64-3FC721A399B1}" sibTransId="{C9D6FECD-A8BC-4918-9419-C1C7FB2F26BD}"/>
    <dgm:cxn modelId="{C1657785-0EEA-46C3-A3BF-29B7D3EFA9A1}" type="presOf" srcId="{CD20394B-3A60-4271-A48C-A3B8C91D6E4C}" destId="{A78869BD-4E5C-4906-9856-E144DED02623}" srcOrd="1" destOrd="0" presId="urn:microsoft.com/office/officeart/2005/8/layout/list1"/>
    <dgm:cxn modelId="{28350588-B917-48E0-97C8-DBBB242528EB}" type="presOf" srcId="{F8623FD7-D133-4AED-A553-E04E11823737}" destId="{8ECE42AA-E6A9-4BEB-83A5-59B3D9D6E7AE}" srcOrd="0" destOrd="0" presId="urn:microsoft.com/office/officeart/2005/8/layout/list1"/>
    <dgm:cxn modelId="{7BF11E88-CB37-4448-B473-A10D105BB602}" srcId="{0FDE68BB-B90D-4526-9160-2019375CE99B}" destId="{C8F269B2-7FB1-4B17-9DE4-58D7235D082E}" srcOrd="0" destOrd="0" parTransId="{871A5C31-0475-48F1-BB10-4C5A71CABA3E}" sibTransId="{FEAE5B80-EAD8-43AE-8DF5-5A02AF833CA1}"/>
    <dgm:cxn modelId="{2A1FB29B-19A5-4F09-97D2-02ADABD85A48}" type="presOf" srcId="{0FDE68BB-B90D-4526-9160-2019375CE99B}" destId="{2832F57C-54F0-441C-BC33-294DC813C194}" srcOrd="0" destOrd="0" presId="urn:microsoft.com/office/officeart/2005/8/layout/list1"/>
    <dgm:cxn modelId="{3590E09C-D9CF-42F7-9898-899E8457CAF7}" type="presOf" srcId="{A68AD748-29C0-4295-9278-BA790155773F}" destId="{158273FC-95A8-4783-9B16-32EB89422F30}" srcOrd="0" destOrd="0" presId="urn:microsoft.com/office/officeart/2005/8/layout/list1"/>
    <dgm:cxn modelId="{1C3702B2-6EAA-49B7-B658-316689DAD73D}" srcId="{0FDE68BB-B90D-4526-9160-2019375CE99B}" destId="{892CB2EA-BA8B-49A9-A474-F557ED3E8816}" srcOrd="5" destOrd="0" parTransId="{C19BA33C-8289-4224-89B8-A6195D4C10B7}" sibTransId="{9D9F973B-B440-4802-95ED-9CCEE9C1B5D4}"/>
    <dgm:cxn modelId="{C4FD5AD4-E23F-4E76-846B-0027FDAC04BC}" type="presOf" srcId="{C4EACCC7-529D-774B-B6D9-53468459370C}" destId="{FEDEB71F-6F4B-A646-8BC1-A45E6AEDE4CC}" srcOrd="0" destOrd="0" presId="urn:microsoft.com/office/officeart/2005/8/layout/list1"/>
    <dgm:cxn modelId="{28B1B2D7-F21A-472C-9B3E-6D1E0C4A969E}" type="presOf" srcId="{C4EACCC7-529D-774B-B6D9-53468459370C}" destId="{A9CE855D-31F8-794E-8264-F5F82EE30375}" srcOrd="1" destOrd="0" presId="urn:microsoft.com/office/officeart/2005/8/layout/list1"/>
    <dgm:cxn modelId="{DDCE00DE-610D-44FB-B21D-5BEE3C8250DB}" type="presOf" srcId="{892CB2EA-BA8B-49A9-A474-F557ED3E8816}" destId="{BB3E83F6-7765-486E-A03B-4F3DA99B089C}" srcOrd="1" destOrd="0" presId="urn:microsoft.com/office/officeart/2005/8/layout/list1"/>
    <dgm:cxn modelId="{A72636EE-80AC-4E5C-BC85-CB91CC31E501}" type="presOf" srcId="{F8623FD7-D133-4AED-A553-E04E11823737}" destId="{5642897E-31CF-4594-9162-49ECE7CDDAEB}" srcOrd="1" destOrd="0" presId="urn:microsoft.com/office/officeart/2005/8/layout/list1"/>
    <dgm:cxn modelId="{AC318BF1-35C8-4089-8EA7-3C84C4BC059C}" type="presOf" srcId="{C8F269B2-7FB1-4B17-9DE4-58D7235D082E}" destId="{98898BA7-E649-4126-8EC1-4F21DE7C8816}" srcOrd="1" destOrd="0" presId="urn:microsoft.com/office/officeart/2005/8/layout/list1"/>
    <dgm:cxn modelId="{4D68D296-110A-4CFC-8121-44F30E788FA9}" type="presParOf" srcId="{2832F57C-54F0-441C-BC33-294DC813C194}" destId="{2DC1AB6D-A971-4CD5-ACB9-EBF20F65934A}" srcOrd="0" destOrd="0" presId="urn:microsoft.com/office/officeart/2005/8/layout/list1"/>
    <dgm:cxn modelId="{EE2140A3-E02B-4DB7-8F80-B54B06E45713}" type="presParOf" srcId="{2DC1AB6D-A971-4CD5-ACB9-EBF20F65934A}" destId="{FA0D74B5-1168-4AA1-9B47-5D5907EAB206}" srcOrd="0" destOrd="0" presId="urn:microsoft.com/office/officeart/2005/8/layout/list1"/>
    <dgm:cxn modelId="{9E48BEBF-8B4E-4884-A4A7-84B208A3CC3C}" type="presParOf" srcId="{2DC1AB6D-A971-4CD5-ACB9-EBF20F65934A}" destId="{98898BA7-E649-4126-8EC1-4F21DE7C8816}" srcOrd="1" destOrd="0" presId="urn:microsoft.com/office/officeart/2005/8/layout/list1"/>
    <dgm:cxn modelId="{9D98792D-1711-4D74-AA62-B230C73B2EEF}" type="presParOf" srcId="{2832F57C-54F0-441C-BC33-294DC813C194}" destId="{DCB20E85-4DCE-403F-B521-C47B85EB7D22}" srcOrd="1" destOrd="0" presId="urn:microsoft.com/office/officeart/2005/8/layout/list1"/>
    <dgm:cxn modelId="{C64A1A6A-6F83-4E89-97F2-D07F4E76848B}" type="presParOf" srcId="{2832F57C-54F0-441C-BC33-294DC813C194}" destId="{DFE937B9-A00B-4B63-9B82-EE7C4344B337}" srcOrd="2" destOrd="0" presId="urn:microsoft.com/office/officeart/2005/8/layout/list1"/>
    <dgm:cxn modelId="{58C9298F-B9AC-4BB1-BDFE-6822C688C80E}" type="presParOf" srcId="{2832F57C-54F0-441C-BC33-294DC813C194}" destId="{FBA5022A-79CC-4724-B503-80C201AF5CC3}" srcOrd="3" destOrd="0" presId="urn:microsoft.com/office/officeart/2005/8/layout/list1"/>
    <dgm:cxn modelId="{C3B8838A-C458-4BAD-A2E9-3231BA5F72AE}" type="presParOf" srcId="{2832F57C-54F0-441C-BC33-294DC813C194}" destId="{B54EAC34-E128-4DD1-A180-C2433B355B80}" srcOrd="4" destOrd="0" presId="urn:microsoft.com/office/officeart/2005/8/layout/list1"/>
    <dgm:cxn modelId="{59CB6352-44F2-44BF-971F-BBB8E0B40E4B}" type="presParOf" srcId="{B54EAC34-E128-4DD1-A180-C2433B355B80}" destId="{19CB5CC3-1B5E-4019-8EF4-2B940F8C4477}" srcOrd="0" destOrd="0" presId="urn:microsoft.com/office/officeart/2005/8/layout/list1"/>
    <dgm:cxn modelId="{C69CC7F6-F31D-4C26-ADE3-8A18D9D6E912}" type="presParOf" srcId="{B54EAC34-E128-4DD1-A180-C2433B355B80}" destId="{A78869BD-4E5C-4906-9856-E144DED02623}" srcOrd="1" destOrd="0" presId="urn:microsoft.com/office/officeart/2005/8/layout/list1"/>
    <dgm:cxn modelId="{5796106F-4C9D-4A93-9C5E-23BE7BF7A144}" type="presParOf" srcId="{2832F57C-54F0-441C-BC33-294DC813C194}" destId="{0D079135-8404-4804-9386-B8C0A3CB3CF5}" srcOrd="5" destOrd="0" presId="urn:microsoft.com/office/officeart/2005/8/layout/list1"/>
    <dgm:cxn modelId="{2282478F-0E87-4582-90B9-E700C499EA1C}" type="presParOf" srcId="{2832F57C-54F0-441C-BC33-294DC813C194}" destId="{C96591AA-94BA-4E6C-9B82-8F471C053E02}" srcOrd="6" destOrd="0" presId="urn:microsoft.com/office/officeart/2005/8/layout/list1"/>
    <dgm:cxn modelId="{0959CB63-0C28-4C34-95CB-4AA5F31B7CCF}" type="presParOf" srcId="{2832F57C-54F0-441C-BC33-294DC813C194}" destId="{C746A5BF-4363-41FE-ADDC-70279B8EF702}" srcOrd="7" destOrd="0" presId="urn:microsoft.com/office/officeart/2005/8/layout/list1"/>
    <dgm:cxn modelId="{480778C4-C69B-42B9-ADA9-A3A3853D7A76}" type="presParOf" srcId="{2832F57C-54F0-441C-BC33-294DC813C194}" destId="{2EA19A61-B7AE-439C-8FCD-71651ECEBBF2}" srcOrd="8" destOrd="0" presId="urn:microsoft.com/office/officeart/2005/8/layout/list1"/>
    <dgm:cxn modelId="{CC0C8124-43C0-40F9-9C24-1F740F5B310A}" type="presParOf" srcId="{2EA19A61-B7AE-439C-8FCD-71651ECEBBF2}" destId="{158273FC-95A8-4783-9B16-32EB89422F30}" srcOrd="0" destOrd="0" presId="urn:microsoft.com/office/officeart/2005/8/layout/list1"/>
    <dgm:cxn modelId="{38AC9BEE-E456-416D-B0D9-CFC103F80697}" type="presParOf" srcId="{2EA19A61-B7AE-439C-8FCD-71651ECEBBF2}" destId="{F362056C-0B37-4CFA-94CA-498CFFEB5FD8}" srcOrd="1" destOrd="0" presId="urn:microsoft.com/office/officeart/2005/8/layout/list1"/>
    <dgm:cxn modelId="{FC642E55-D843-4BBB-B83D-7483591F0D81}" type="presParOf" srcId="{2832F57C-54F0-441C-BC33-294DC813C194}" destId="{94ECFE93-5A07-4576-AEEE-2711717BE3E5}" srcOrd="9" destOrd="0" presId="urn:microsoft.com/office/officeart/2005/8/layout/list1"/>
    <dgm:cxn modelId="{CCE6FFCF-A58F-48A7-846A-1AB19F4739B1}" type="presParOf" srcId="{2832F57C-54F0-441C-BC33-294DC813C194}" destId="{46375436-BC30-48A6-BC90-8DC782150EF1}" srcOrd="10" destOrd="0" presId="urn:microsoft.com/office/officeart/2005/8/layout/list1"/>
    <dgm:cxn modelId="{1AC91681-D48F-458F-B376-8BFD6541B85B}" type="presParOf" srcId="{2832F57C-54F0-441C-BC33-294DC813C194}" destId="{B196A73B-8FB2-4768-B9CD-D699C8D7F239}" srcOrd="11" destOrd="0" presId="urn:microsoft.com/office/officeart/2005/8/layout/list1"/>
    <dgm:cxn modelId="{5A80E54C-C704-4BF0-A155-04AA91B57542}" type="presParOf" srcId="{2832F57C-54F0-441C-BC33-294DC813C194}" destId="{0D36196A-4DCA-D344-9DF9-3E750A8CB673}" srcOrd="12" destOrd="0" presId="urn:microsoft.com/office/officeart/2005/8/layout/list1"/>
    <dgm:cxn modelId="{2166A98A-FACE-450E-9374-1C1F63BBFDB3}" type="presParOf" srcId="{0D36196A-4DCA-D344-9DF9-3E750A8CB673}" destId="{FEDEB71F-6F4B-A646-8BC1-A45E6AEDE4CC}" srcOrd="0" destOrd="0" presId="urn:microsoft.com/office/officeart/2005/8/layout/list1"/>
    <dgm:cxn modelId="{16896DD2-CDE2-4774-BBDD-1B3E677E9F54}" type="presParOf" srcId="{0D36196A-4DCA-D344-9DF9-3E750A8CB673}" destId="{A9CE855D-31F8-794E-8264-F5F82EE30375}" srcOrd="1" destOrd="0" presId="urn:microsoft.com/office/officeart/2005/8/layout/list1"/>
    <dgm:cxn modelId="{3CB0FA2A-EBC0-499D-9314-441AD452A004}" type="presParOf" srcId="{2832F57C-54F0-441C-BC33-294DC813C194}" destId="{04700734-070E-5446-821B-41FA01184C65}" srcOrd="13" destOrd="0" presId="urn:microsoft.com/office/officeart/2005/8/layout/list1"/>
    <dgm:cxn modelId="{CF786268-96FF-4FF6-A8FE-33E3B81F73EB}" type="presParOf" srcId="{2832F57C-54F0-441C-BC33-294DC813C194}" destId="{90F2E252-081D-C84B-8020-13A67072ED77}" srcOrd="14" destOrd="0" presId="urn:microsoft.com/office/officeart/2005/8/layout/list1"/>
    <dgm:cxn modelId="{D167EE6A-0C8F-47D6-8113-EC0185EE3A15}" type="presParOf" srcId="{2832F57C-54F0-441C-BC33-294DC813C194}" destId="{9142223B-5772-F840-8AEC-B5A0536B1223}" srcOrd="15" destOrd="0" presId="urn:microsoft.com/office/officeart/2005/8/layout/list1"/>
    <dgm:cxn modelId="{BE9933C2-AAA5-45C0-BB13-E07E085B2436}" type="presParOf" srcId="{2832F57C-54F0-441C-BC33-294DC813C194}" destId="{78F88267-3261-4573-9CFC-51AA1B16F7E4}" srcOrd="16" destOrd="0" presId="urn:microsoft.com/office/officeart/2005/8/layout/list1"/>
    <dgm:cxn modelId="{18412C1A-68D0-47B2-A1A7-B92C77A47D6B}" type="presParOf" srcId="{78F88267-3261-4573-9CFC-51AA1B16F7E4}" destId="{8ECE42AA-E6A9-4BEB-83A5-59B3D9D6E7AE}" srcOrd="0" destOrd="0" presId="urn:microsoft.com/office/officeart/2005/8/layout/list1"/>
    <dgm:cxn modelId="{AA431491-D16A-4ABD-A7B8-9556C9083EC9}" type="presParOf" srcId="{78F88267-3261-4573-9CFC-51AA1B16F7E4}" destId="{5642897E-31CF-4594-9162-49ECE7CDDAEB}" srcOrd="1" destOrd="0" presId="urn:microsoft.com/office/officeart/2005/8/layout/list1"/>
    <dgm:cxn modelId="{83E4B72B-3AF7-42C4-9ED3-4233E937FFFB}" type="presParOf" srcId="{2832F57C-54F0-441C-BC33-294DC813C194}" destId="{F45BB72F-00C8-4E54-8E91-AE72FDFBF3CC}" srcOrd="17" destOrd="0" presId="urn:microsoft.com/office/officeart/2005/8/layout/list1"/>
    <dgm:cxn modelId="{BA0BD815-A5DC-48BA-AF03-85F27EC92D39}" type="presParOf" srcId="{2832F57C-54F0-441C-BC33-294DC813C194}" destId="{62DA7978-9F43-48CD-B297-709D720F8BBE}" srcOrd="18" destOrd="0" presId="urn:microsoft.com/office/officeart/2005/8/layout/list1"/>
    <dgm:cxn modelId="{DB940F98-BBD5-4B93-A887-0FA739D033D9}" type="presParOf" srcId="{2832F57C-54F0-441C-BC33-294DC813C194}" destId="{E953B2A8-BD6D-45F4-82CA-6C0B844A28E4}" srcOrd="19" destOrd="0" presId="urn:microsoft.com/office/officeart/2005/8/layout/list1"/>
    <dgm:cxn modelId="{8113AD5B-366C-4B5B-99D9-10DE3AF98018}" type="presParOf" srcId="{2832F57C-54F0-441C-BC33-294DC813C194}" destId="{CEFEA0CB-CC97-408F-A1AC-C7205A071A3E}" srcOrd="20" destOrd="0" presId="urn:microsoft.com/office/officeart/2005/8/layout/list1"/>
    <dgm:cxn modelId="{0B1ACF55-BEC0-4B2F-A2E2-1C65D5723ACF}" type="presParOf" srcId="{CEFEA0CB-CC97-408F-A1AC-C7205A071A3E}" destId="{F9FC9E48-F476-4B4C-A389-CD27510D4D96}" srcOrd="0" destOrd="0" presId="urn:microsoft.com/office/officeart/2005/8/layout/list1"/>
    <dgm:cxn modelId="{6B235CA8-0018-4398-B9FD-7E6BD5A0C4DE}" type="presParOf" srcId="{CEFEA0CB-CC97-408F-A1AC-C7205A071A3E}" destId="{BB3E83F6-7765-486E-A03B-4F3DA99B089C}" srcOrd="1" destOrd="0" presId="urn:microsoft.com/office/officeart/2005/8/layout/list1"/>
    <dgm:cxn modelId="{9FD3C4E0-3CD3-45C2-83F4-B351A3D4F3B4}" type="presParOf" srcId="{2832F57C-54F0-441C-BC33-294DC813C194}" destId="{88030784-7F98-4713-A7F9-5A21358E8BEF}" srcOrd="21" destOrd="0" presId="urn:microsoft.com/office/officeart/2005/8/layout/list1"/>
    <dgm:cxn modelId="{A624F58F-FCFE-4D2B-9398-257130B6BD52}" type="presParOf" srcId="{2832F57C-54F0-441C-BC33-294DC813C194}" destId="{2C419391-45E3-4F27-8089-8897559F9272}"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FDE68BB-B90D-4526-9160-2019375CE9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8F269B2-7FB1-4B17-9DE4-58D7235D082E}">
      <dgm:prSet/>
      <dgm:spPr>
        <a:solidFill>
          <a:srgbClr val="5B9BD5"/>
        </a:solidFill>
      </dgm:spPr>
      <dgm:t>
        <a:bodyPr/>
        <a:lstStyle/>
        <a:p>
          <a:pPr rtl="0"/>
          <a:r>
            <a:rPr lang="en-US" dirty="0"/>
            <a:t>Groups: basic set up</a:t>
          </a:r>
        </a:p>
      </dgm:t>
    </dgm:pt>
    <dgm:pt modelId="{871A5C31-0475-48F1-BB10-4C5A71CABA3E}" type="parTrans" cxnId="{7BF11E88-CB37-4448-B473-A10D105BB602}">
      <dgm:prSet/>
      <dgm:spPr/>
      <dgm:t>
        <a:bodyPr/>
        <a:lstStyle/>
        <a:p>
          <a:endParaRPr lang="en-US"/>
        </a:p>
      </dgm:t>
    </dgm:pt>
    <dgm:pt modelId="{FEAE5B80-EAD8-43AE-8DF5-5A02AF833CA1}" type="sibTrans" cxnId="{7BF11E88-CB37-4448-B473-A10D105BB602}">
      <dgm:prSet/>
      <dgm:spPr/>
      <dgm:t>
        <a:bodyPr/>
        <a:lstStyle/>
        <a:p>
          <a:endParaRPr lang="en-US"/>
        </a:p>
      </dgm:t>
    </dgm:pt>
    <dgm:pt modelId="{CD20394B-3A60-4271-A48C-A3B8C91D6E4C}">
      <dgm:prSet/>
      <dgm:spPr/>
      <dgm:t>
        <a:bodyPr/>
        <a:lstStyle/>
        <a:p>
          <a:pPr rtl="0"/>
          <a:r>
            <a:rPr lang="en-US" dirty="0"/>
            <a:t>Groups: Smart views</a:t>
          </a:r>
        </a:p>
      </dgm:t>
    </dgm:pt>
    <dgm:pt modelId="{73CE73F5-2B3A-47E8-A080-B0E471C09804}" type="parTrans" cxnId="{2CAC261C-52F8-45EB-A9F7-A429A6CD0821}">
      <dgm:prSet/>
      <dgm:spPr/>
      <dgm:t>
        <a:bodyPr/>
        <a:lstStyle/>
        <a:p>
          <a:endParaRPr lang="en-US"/>
        </a:p>
      </dgm:t>
    </dgm:pt>
    <dgm:pt modelId="{1D3176B1-167C-4445-A5E5-807838EE7E9C}" type="sibTrans" cxnId="{2CAC261C-52F8-45EB-A9F7-A429A6CD0821}">
      <dgm:prSet/>
      <dgm:spPr/>
      <dgm:t>
        <a:bodyPr/>
        <a:lstStyle/>
        <a:p>
          <a:endParaRPr lang="en-US"/>
        </a:p>
      </dgm:t>
    </dgm:pt>
    <dgm:pt modelId="{A68AD748-29C0-4295-9278-BA790155773F}">
      <dgm:prSet/>
      <dgm:spPr>
        <a:solidFill>
          <a:srgbClr val="1F4E79"/>
        </a:solidFill>
      </dgm:spPr>
      <dgm:t>
        <a:bodyPr/>
        <a:lstStyle/>
        <a:p>
          <a:pPr rtl="0"/>
          <a:r>
            <a:rPr lang="en-US"/>
            <a:t>Assignment: adapive release</a:t>
          </a:r>
        </a:p>
      </dgm:t>
    </dgm:pt>
    <dgm:pt modelId="{29680B52-1A1A-4C95-9E64-3FC721A399B1}" type="parTrans" cxnId="{4EB65D6E-3603-48F0-BB3A-00C693BB54FE}">
      <dgm:prSet/>
      <dgm:spPr/>
      <dgm:t>
        <a:bodyPr/>
        <a:lstStyle/>
        <a:p>
          <a:endParaRPr lang="en-US"/>
        </a:p>
      </dgm:t>
    </dgm:pt>
    <dgm:pt modelId="{C9D6FECD-A8BC-4918-9419-C1C7FB2F26BD}" type="sibTrans" cxnId="{4EB65D6E-3603-48F0-BB3A-00C693BB54FE}">
      <dgm:prSet/>
      <dgm:spPr/>
      <dgm:t>
        <a:bodyPr/>
        <a:lstStyle/>
        <a:p>
          <a:endParaRPr lang="en-US"/>
        </a:p>
      </dgm:t>
    </dgm:pt>
    <dgm:pt modelId="{F8623FD7-D133-4AED-A553-E04E11823737}">
      <dgm:prSet/>
      <dgm:spPr/>
      <dgm:t>
        <a:bodyPr/>
        <a:lstStyle/>
        <a:p>
          <a:pPr rtl="0"/>
          <a:r>
            <a:rPr lang="en-US" dirty="0"/>
            <a:t>Survey: statistics tracking</a:t>
          </a:r>
        </a:p>
      </dgm:t>
    </dgm:pt>
    <dgm:pt modelId="{674FCBB2-9CEA-4B66-AF5C-962B1D01C16C}" type="parTrans" cxnId="{0CB09427-59EA-434A-8401-1D396CF908F8}">
      <dgm:prSet/>
      <dgm:spPr/>
      <dgm:t>
        <a:bodyPr/>
        <a:lstStyle/>
        <a:p>
          <a:endParaRPr lang="en-US"/>
        </a:p>
      </dgm:t>
    </dgm:pt>
    <dgm:pt modelId="{8B6F9B50-F885-4184-8912-E36153F3FF40}" type="sibTrans" cxnId="{0CB09427-59EA-434A-8401-1D396CF908F8}">
      <dgm:prSet/>
      <dgm:spPr/>
      <dgm:t>
        <a:bodyPr/>
        <a:lstStyle/>
        <a:p>
          <a:endParaRPr lang="en-US"/>
        </a:p>
      </dgm:t>
    </dgm:pt>
    <dgm:pt modelId="{892CB2EA-BA8B-49A9-A474-F557ED3E8816}">
      <dgm:prSet/>
      <dgm:spPr/>
      <dgm:t>
        <a:bodyPr/>
        <a:lstStyle/>
        <a:p>
          <a:pPr rtl="0"/>
          <a:r>
            <a:rPr lang="en-US"/>
            <a:t>Tegrity</a:t>
          </a:r>
        </a:p>
      </dgm:t>
    </dgm:pt>
    <dgm:pt modelId="{C19BA33C-8289-4224-89B8-A6195D4C10B7}" type="parTrans" cxnId="{1C3702B2-6EAA-49B7-B658-316689DAD73D}">
      <dgm:prSet/>
      <dgm:spPr/>
      <dgm:t>
        <a:bodyPr/>
        <a:lstStyle/>
        <a:p>
          <a:endParaRPr lang="en-US"/>
        </a:p>
      </dgm:t>
    </dgm:pt>
    <dgm:pt modelId="{9D9F973B-B440-4802-95ED-9CCEE9C1B5D4}" type="sibTrans" cxnId="{1C3702B2-6EAA-49B7-B658-316689DAD73D}">
      <dgm:prSet/>
      <dgm:spPr/>
      <dgm:t>
        <a:bodyPr/>
        <a:lstStyle/>
        <a:p>
          <a:endParaRPr lang="en-US"/>
        </a:p>
      </dgm:t>
    </dgm:pt>
    <dgm:pt modelId="{C4EACCC7-529D-774B-B6D9-53468459370C}">
      <dgm:prSet/>
      <dgm:spPr/>
      <dgm:t>
        <a:bodyPr/>
        <a:lstStyle/>
        <a:p>
          <a:r>
            <a:rPr lang="en-US"/>
            <a:t>Key: adaptive release (by group)</a:t>
          </a:r>
        </a:p>
      </dgm:t>
    </dgm:pt>
    <dgm:pt modelId="{9062CB91-4280-E744-83A3-792C35ECBFA5}" type="parTrans" cxnId="{C48CEB30-ECE4-5548-BD4A-A092CC1EA199}">
      <dgm:prSet/>
      <dgm:spPr/>
      <dgm:t>
        <a:bodyPr/>
        <a:lstStyle/>
        <a:p>
          <a:endParaRPr lang="en-US"/>
        </a:p>
      </dgm:t>
    </dgm:pt>
    <dgm:pt modelId="{D9709E31-F63B-324D-B634-2C2BE827A343}" type="sibTrans" cxnId="{C48CEB30-ECE4-5548-BD4A-A092CC1EA199}">
      <dgm:prSet/>
      <dgm:spPr/>
      <dgm:t>
        <a:bodyPr/>
        <a:lstStyle/>
        <a:p>
          <a:endParaRPr lang="en-US"/>
        </a:p>
      </dgm:t>
    </dgm:pt>
    <dgm:pt modelId="{2832F57C-54F0-441C-BC33-294DC813C194}" type="pres">
      <dgm:prSet presAssocID="{0FDE68BB-B90D-4526-9160-2019375CE99B}" presName="linear" presStyleCnt="0">
        <dgm:presLayoutVars>
          <dgm:dir/>
          <dgm:animLvl val="lvl"/>
          <dgm:resizeHandles val="exact"/>
        </dgm:presLayoutVars>
      </dgm:prSet>
      <dgm:spPr/>
    </dgm:pt>
    <dgm:pt modelId="{2DC1AB6D-A971-4CD5-ACB9-EBF20F65934A}" type="pres">
      <dgm:prSet presAssocID="{C8F269B2-7FB1-4B17-9DE4-58D7235D082E}" presName="parentLin" presStyleCnt="0"/>
      <dgm:spPr/>
    </dgm:pt>
    <dgm:pt modelId="{FA0D74B5-1168-4AA1-9B47-5D5907EAB206}" type="pres">
      <dgm:prSet presAssocID="{C8F269B2-7FB1-4B17-9DE4-58D7235D082E}" presName="parentLeftMargin" presStyleLbl="node1" presStyleIdx="0" presStyleCnt="6"/>
      <dgm:spPr/>
    </dgm:pt>
    <dgm:pt modelId="{98898BA7-E649-4126-8EC1-4F21DE7C8816}" type="pres">
      <dgm:prSet presAssocID="{C8F269B2-7FB1-4B17-9DE4-58D7235D082E}" presName="parentText" presStyleLbl="node1" presStyleIdx="0" presStyleCnt="6" custScaleX="142857">
        <dgm:presLayoutVars>
          <dgm:chMax val="0"/>
          <dgm:bulletEnabled val="1"/>
        </dgm:presLayoutVars>
      </dgm:prSet>
      <dgm:spPr/>
    </dgm:pt>
    <dgm:pt modelId="{DCB20E85-4DCE-403F-B521-C47B85EB7D22}" type="pres">
      <dgm:prSet presAssocID="{C8F269B2-7FB1-4B17-9DE4-58D7235D082E}" presName="negativeSpace" presStyleCnt="0"/>
      <dgm:spPr/>
    </dgm:pt>
    <dgm:pt modelId="{DFE937B9-A00B-4B63-9B82-EE7C4344B337}" type="pres">
      <dgm:prSet presAssocID="{C8F269B2-7FB1-4B17-9DE4-58D7235D082E}" presName="childText" presStyleLbl="conFgAcc1" presStyleIdx="0" presStyleCnt="6">
        <dgm:presLayoutVars>
          <dgm:bulletEnabled val="1"/>
        </dgm:presLayoutVars>
      </dgm:prSet>
      <dgm:spPr/>
    </dgm:pt>
    <dgm:pt modelId="{FBA5022A-79CC-4724-B503-80C201AF5CC3}" type="pres">
      <dgm:prSet presAssocID="{FEAE5B80-EAD8-43AE-8DF5-5A02AF833CA1}" presName="spaceBetweenRectangles" presStyleCnt="0"/>
      <dgm:spPr/>
    </dgm:pt>
    <dgm:pt modelId="{B54EAC34-E128-4DD1-A180-C2433B355B80}" type="pres">
      <dgm:prSet presAssocID="{CD20394B-3A60-4271-A48C-A3B8C91D6E4C}" presName="parentLin" presStyleCnt="0"/>
      <dgm:spPr/>
    </dgm:pt>
    <dgm:pt modelId="{19CB5CC3-1B5E-4019-8EF4-2B940F8C4477}" type="pres">
      <dgm:prSet presAssocID="{CD20394B-3A60-4271-A48C-A3B8C91D6E4C}" presName="parentLeftMargin" presStyleLbl="node1" presStyleIdx="0" presStyleCnt="6"/>
      <dgm:spPr/>
    </dgm:pt>
    <dgm:pt modelId="{A78869BD-4E5C-4906-9856-E144DED02623}" type="pres">
      <dgm:prSet presAssocID="{CD20394B-3A60-4271-A48C-A3B8C91D6E4C}" presName="parentText" presStyleLbl="node1" presStyleIdx="1" presStyleCnt="6" custScaleX="142857">
        <dgm:presLayoutVars>
          <dgm:chMax val="0"/>
          <dgm:bulletEnabled val="1"/>
        </dgm:presLayoutVars>
      </dgm:prSet>
      <dgm:spPr/>
    </dgm:pt>
    <dgm:pt modelId="{0D079135-8404-4804-9386-B8C0A3CB3CF5}" type="pres">
      <dgm:prSet presAssocID="{CD20394B-3A60-4271-A48C-A3B8C91D6E4C}" presName="negativeSpace" presStyleCnt="0"/>
      <dgm:spPr/>
    </dgm:pt>
    <dgm:pt modelId="{C96591AA-94BA-4E6C-9B82-8F471C053E02}" type="pres">
      <dgm:prSet presAssocID="{CD20394B-3A60-4271-A48C-A3B8C91D6E4C}" presName="childText" presStyleLbl="conFgAcc1" presStyleIdx="1" presStyleCnt="6">
        <dgm:presLayoutVars>
          <dgm:bulletEnabled val="1"/>
        </dgm:presLayoutVars>
      </dgm:prSet>
      <dgm:spPr/>
    </dgm:pt>
    <dgm:pt modelId="{C746A5BF-4363-41FE-ADDC-70279B8EF702}" type="pres">
      <dgm:prSet presAssocID="{1D3176B1-167C-4445-A5E5-807838EE7E9C}" presName="spaceBetweenRectangles" presStyleCnt="0"/>
      <dgm:spPr/>
    </dgm:pt>
    <dgm:pt modelId="{2EA19A61-B7AE-439C-8FCD-71651ECEBBF2}" type="pres">
      <dgm:prSet presAssocID="{A68AD748-29C0-4295-9278-BA790155773F}" presName="parentLin" presStyleCnt="0"/>
      <dgm:spPr/>
    </dgm:pt>
    <dgm:pt modelId="{158273FC-95A8-4783-9B16-32EB89422F30}" type="pres">
      <dgm:prSet presAssocID="{A68AD748-29C0-4295-9278-BA790155773F}" presName="parentLeftMargin" presStyleLbl="node1" presStyleIdx="1" presStyleCnt="6"/>
      <dgm:spPr/>
    </dgm:pt>
    <dgm:pt modelId="{F362056C-0B37-4CFA-94CA-498CFFEB5FD8}" type="pres">
      <dgm:prSet presAssocID="{A68AD748-29C0-4295-9278-BA790155773F}" presName="parentText" presStyleLbl="node1" presStyleIdx="2" presStyleCnt="6" custScaleX="142857">
        <dgm:presLayoutVars>
          <dgm:chMax val="0"/>
          <dgm:bulletEnabled val="1"/>
        </dgm:presLayoutVars>
      </dgm:prSet>
      <dgm:spPr/>
    </dgm:pt>
    <dgm:pt modelId="{94ECFE93-5A07-4576-AEEE-2711717BE3E5}" type="pres">
      <dgm:prSet presAssocID="{A68AD748-29C0-4295-9278-BA790155773F}" presName="negativeSpace" presStyleCnt="0"/>
      <dgm:spPr/>
    </dgm:pt>
    <dgm:pt modelId="{46375436-BC30-48A6-BC90-8DC782150EF1}" type="pres">
      <dgm:prSet presAssocID="{A68AD748-29C0-4295-9278-BA790155773F}" presName="childText" presStyleLbl="conFgAcc1" presStyleIdx="2" presStyleCnt="6">
        <dgm:presLayoutVars>
          <dgm:bulletEnabled val="1"/>
        </dgm:presLayoutVars>
      </dgm:prSet>
      <dgm:spPr/>
    </dgm:pt>
    <dgm:pt modelId="{B196A73B-8FB2-4768-B9CD-D699C8D7F239}" type="pres">
      <dgm:prSet presAssocID="{C9D6FECD-A8BC-4918-9419-C1C7FB2F26BD}" presName="spaceBetweenRectangles" presStyleCnt="0"/>
      <dgm:spPr/>
    </dgm:pt>
    <dgm:pt modelId="{0D36196A-4DCA-D344-9DF9-3E750A8CB673}" type="pres">
      <dgm:prSet presAssocID="{C4EACCC7-529D-774B-B6D9-53468459370C}" presName="parentLin" presStyleCnt="0"/>
      <dgm:spPr/>
    </dgm:pt>
    <dgm:pt modelId="{FEDEB71F-6F4B-A646-8BC1-A45E6AEDE4CC}" type="pres">
      <dgm:prSet presAssocID="{C4EACCC7-529D-774B-B6D9-53468459370C}" presName="parentLeftMargin" presStyleLbl="node1" presStyleIdx="2" presStyleCnt="6"/>
      <dgm:spPr/>
    </dgm:pt>
    <dgm:pt modelId="{A9CE855D-31F8-794E-8264-F5F82EE30375}" type="pres">
      <dgm:prSet presAssocID="{C4EACCC7-529D-774B-B6D9-53468459370C}" presName="parentText" presStyleLbl="node1" presStyleIdx="3" presStyleCnt="6" custScaleX="142857">
        <dgm:presLayoutVars>
          <dgm:chMax val="0"/>
          <dgm:bulletEnabled val="1"/>
        </dgm:presLayoutVars>
      </dgm:prSet>
      <dgm:spPr/>
    </dgm:pt>
    <dgm:pt modelId="{04700734-070E-5446-821B-41FA01184C65}" type="pres">
      <dgm:prSet presAssocID="{C4EACCC7-529D-774B-B6D9-53468459370C}" presName="negativeSpace" presStyleCnt="0"/>
      <dgm:spPr/>
    </dgm:pt>
    <dgm:pt modelId="{90F2E252-081D-C84B-8020-13A67072ED77}" type="pres">
      <dgm:prSet presAssocID="{C4EACCC7-529D-774B-B6D9-53468459370C}" presName="childText" presStyleLbl="conFgAcc1" presStyleIdx="3" presStyleCnt="6">
        <dgm:presLayoutVars>
          <dgm:bulletEnabled val="1"/>
        </dgm:presLayoutVars>
      </dgm:prSet>
      <dgm:spPr/>
    </dgm:pt>
    <dgm:pt modelId="{9142223B-5772-F840-8AEC-B5A0536B1223}" type="pres">
      <dgm:prSet presAssocID="{D9709E31-F63B-324D-B634-2C2BE827A343}" presName="spaceBetweenRectangles" presStyleCnt="0"/>
      <dgm:spPr/>
    </dgm:pt>
    <dgm:pt modelId="{78F88267-3261-4573-9CFC-51AA1B16F7E4}" type="pres">
      <dgm:prSet presAssocID="{F8623FD7-D133-4AED-A553-E04E11823737}" presName="parentLin" presStyleCnt="0"/>
      <dgm:spPr/>
    </dgm:pt>
    <dgm:pt modelId="{8ECE42AA-E6A9-4BEB-83A5-59B3D9D6E7AE}" type="pres">
      <dgm:prSet presAssocID="{F8623FD7-D133-4AED-A553-E04E11823737}" presName="parentLeftMargin" presStyleLbl="node1" presStyleIdx="3" presStyleCnt="6"/>
      <dgm:spPr/>
    </dgm:pt>
    <dgm:pt modelId="{5642897E-31CF-4594-9162-49ECE7CDDAEB}" type="pres">
      <dgm:prSet presAssocID="{F8623FD7-D133-4AED-A553-E04E11823737}" presName="parentText" presStyleLbl="node1" presStyleIdx="4" presStyleCnt="6" custScaleX="142857">
        <dgm:presLayoutVars>
          <dgm:chMax val="0"/>
          <dgm:bulletEnabled val="1"/>
        </dgm:presLayoutVars>
      </dgm:prSet>
      <dgm:spPr/>
    </dgm:pt>
    <dgm:pt modelId="{F45BB72F-00C8-4E54-8E91-AE72FDFBF3CC}" type="pres">
      <dgm:prSet presAssocID="{F8623FD7-D133-4AED-A553-E04E11823737}" presName="negativeSpace" presStyleCnt="0"/>
      <dgm:spPr/>
    </dgm:pt>
    <dgm:pt modelId="{62DA7978-9F43-48CD-B297-709D720F8BBE}" type="pres">
      <dgm:prSet presAssocID="{F8623FD7-D133-4AED-A553-E04E11823737}" presName="childText" presStyleLbl="conFgAcc1" presStyleIdx="4" presStyleCnt="6">
        <dgm:presLayoutVars>
          <dgm:bulletEnabled val="1"/>
        </dgm:presLayoutVars>
      </dgm:prSet>
      <dgm:spPr/>
    </dgm:pt>
    <dgm:pt modelId="{E953B2A8-BD6D-45F4-82CA-6C0B844A28E4}" type="pres">
      <dgm:prSet presAssocID="{8B6F9B50-F885-4184-8912-E36153F3FF40}" presName="spaceBetweenRectangles" presStyleCnt="0"/>
      <dgm:spPr/>
    </dgm:pt>
    <dgm:pt modelId="{CEFEA0CB-CC97-408F-A1AC-C7205A071A3E}" type="pres">
      <dgm:prSet presAssocID="{892CB2EA-BA8B-49A9-A474-F557ED3E8816}" presName="parentLin" presStyleCnt="0"/>
      <dgm:spPr/>
    </dgm:pt>
    <dgm:pt modelId="{F9FC9E48-F476-4B4C-A389-CD27510D4D96}" type="pres">
      <dgm:prSet presAssocID="{892CB2EA-BA8B-49A9-A474-F557ED3E8816}" presName="parentLeftMargin" presStyleLbl="node1" presStyleIdx="4" presStyleCnt="6"/>
      <dgm:spPr/>
    </dgm:pt>
    <dgm:pt modelId="{BB3E83F6-7765-486E-A03B-4F3DA99B089C}" type="pres">
      <dgm:prSet presAssocID="{892CB2EA-BA8B-49A9-A474-F557ED3E8816}" presName="parentText" presStyleLbl="node1" presStyleIdx="5" presStyleCnt="6" custScaleX="142857">
        <dgm:presLayoutVars>
          <dgm:chMax val="0"/>
          <dgm:bulletEnabled val="1"/>
        </dgm:presLayoutVars>
      </dgm:prSet>
      <dgm:spPr/>
    </dgm:pt>
    <dgm:pt modelId="{88030784-7F98-4713-A7F9-5A21358E8BEF}" type="pres">
      <dgm:prSet presAssocID="{892CB2EA-BA8B-49A9-A474-F557ED3E8816}" presName="negativeSpace" presStyleCnt="0"/>
      <dgm:spPr/>
    </dgm:pt>
    <dgm:pt modelId="{2C419391-45E3-4F27-8089-8897559F9272}" type="pres">
      <dgm:prSet presAssocID="{892CB2EA-BA8B-49A9-A474-F557ED3E8816}" presName="childText" presStyleLbl="conFgAcc1" presStyleIdx="5" presStyleCnt="6">
        <dgm:presLayoutVars>
          <dgm:bulletEnabled val="1"/>
        </dgm:presLayoutVars>
      </dgm:prSet>
      <dgm:spPr/>
    </dgm:pt>
  </dgm:ptLst>
  <dgm:cxnLst>
    <dgm:cxn modelId="{2CAC261C-52F8-45EB-A9F7-A429A6CD0821}" srcId="{0FDE68BB-B90D-4526-9160-2019375CE99B}" destId="{CD20394B-3A60-4271-A48C-A3B8C91D6E4C}" srcOrd="1" destOrd="0" parTransId="{73CE73F5-2B3A-47E8-A080-B0E471C09804}" sibTransId="{1D3176B1-167C-4445-A5E5-807838EE7E9C}"/>
    <dgm:cxn modelId="{0E0D1B20-6DA2-46CE-B983-5B290645C38D}" type="presOf" srcId="{892CB2EA-BA8B-49A9-A474-F557ED3E8816}" destId="{BB3E83F6-7765-486E-A03B-4F3DA99B089C}" srcOrd="1" destOrd="0" presId="urn:microsoft.com/office/officeart/2005/8/layout/list1"/>
    <dgm:cxn modelId="{FB070D22-52E6-40CB-80D3-C19F519AE2A2}" type="presOf" srcId="{A68AD748-29C0-4295-9278-BA790155773F}" destId="{F362056C-0B37-4CFA-94CA-498CFFEB5FD8}" srcOrd="1" destOrd="0" presId="urn:microsoft.com/office/officeart/2005/8/layout/list1"/>
    <dgm:cxn modelId="{0CB09427-59EA-434A-8401-1D396CF908F8}" srcId="{0FDE68BB-B90D-4526-9160-2019375CE99B}" destId="{F8623FD7-D133-4AED-A553-E04E11823737}" srcOrd="4" destOrd="0" parTransId="{674FCBB2-9CEA-4B66-AF5C-962B1D01C16C}" sibTransId="{8B6F9B50-F885-4184-8912-E36153F3FF40}"/>
    <dgm:cxn modelId="{C48CEB30-ECE4-5548-BD4A-A092CC1EA199}" srcId="{0FDE68BB-B90D-4526-9160-2019375CE99B}" destId="{C4EACCC7-529D-774B-B6D9-53468459370C}" srcOrd="3" destOrd="0" parTransId="{9062CB91-4280-E744-83A3-792C35ECBFA5}" sibTransId="{D9709E31-F63B-324D-B634-2C2BE827A343}"/>
    <dgm:cxn modelId="{4F601E31-D520-4FC6-A9D7-C1C650565FCD}" type="presOf" srcId="{F8623FD7-D133-4AED-A553-E04E11823737}" destId="{8ECE42AA-E6A9-4BEB-83A5-59B3D9D6E7AE}" srcOrd="0" destOrd="0" presId="urn:microsoft.com/office/officeart/2005/8/layout/list1"/>
    <dgm:cxn modelId="{381BAA41-6572-4566-BEC2-68831D34F6A6}" type="presOf" srcId="{F8623FD7-D133-4AED-A553-E04E11823737}" destId="{5642897E-31CF-4594-9162-49ECE7CDDAEB}" srcOrd="1" destOrd="0" presId="urn:microsoft.com/office/officeart/2005/8/layout/list1"/>
    <dgm:cxn modelId="{50C66549-C4C4-45E5-AC71-04225D021FA6}" type="presOf" srcId="{C8F269B2-7FB1-4B17-9DE4-58D7235D082E}" destId="{FA0D74B5-1168-4AA1-9B47-5D5907EAB206}" srcOrd="0" destOrd="0" presId="urn:microsoft.com/office/officeart/2005/8/layout/list1"/>
    <dgm:cxn modelId="{7355CF4D-188C-4860-8C30-9A7E682E70B4}" type="presOf" srcId="{CD20394B-3A60-4271-A48C-A3B8C91D6E4C}" destId="{A78869BD-4E5C-4906-9856-E144DED02623}" srcOrd="1" destOrd="0" presId="urn:microsoft.com/office/officeart/2005/8/layout/list1"/>
    <dgm:cxn modelId="{323B2851-F767-475D-AC62-2118F17B189E}" type="presOf" srcId="{0FDE68BB-B90D-4526-9160-2019375CE99B}" destId="{2832F57C-54F0-441C-BC33-294DC813C194}" srcOrd="0" destOrd="0" presId="urn:microsoft.com/office/officeart/2005/8/layout/list1"/>
    <dgm:cxn modelId="{0172BD51-08BD-4DD9-A8F9-A8CC5A7C3045}" type="presOf" srcId="{892CB2EA-BA8B-49A9-A474-F557ED3E8816}" destId="{F9FC9E48-F476-4B4C-A389-CD27510D4D96}" srcOrd="0" destOrd="0" presId="urn:microsoft.com/office/officeart/2005/8/layout/list1"/>
    <dgm:cxn modelId="{F3331A5A-EAFF-471C-A4CE-AEB7FF9C2F17}" type="presOf" srcId="{C4EACCC7-529D-774B-B6D9-53468459370C}" destId="{FEDEB71F-6F4B-A646-8BC1-A45E6AEDE4CC}" srcOrd="0" destOrd="0" presId="urn:microsoft.com/office/officeart/2005/8/layout/list1"/>
    <dgm:cxn modelId="{4EB65D6E-3603-48F0-BB3A-00C693BB54FE}" srcId="{0FDE68BB-B90D-4526-9160-2019375CE99B}" destId="{A68AD748-29C0-4295-9278-BA790155773F}" srcOrd="2" destOrd="0" parTransId="{29680B52-1A1A-4C95-9E64-3FC721A399B1}" sibTransId="{C9D6FECD-A8BC-4918-9419-C1C7FB2F26BD}"/>
    <dgm:cxn modelId="{6ADA4A76-E14A-48BE-91D1-78A7728F04BB}" type="presOf" srcId="{C4EACCC7-529D-774B-B6D9-53468459370C}" destId="{A9CE855D-31F8-794E-8264-F5F82EE30375}" srcOrd="1" destOrd="0" presId="urn:microsoft.com/office/officeart/2005/8/layout/list1"/>
    <dgm:cxn modelId="{7BF11E88-CB37-4448-B473-A10D105BB602}" srcId="{0FDE68BB-B90D-4526-9160-2019375CE99B}" destId="{C8F269B2-7FB1-4B17-9DE4-58D7235D082E}" srcOrd="0" destOrd="0" parTransId="{871A5C31-0475-48F1-BB10-4C5A71CABA3E}" sibTransId="{FEAE5B80-EAD8-43AE-8DF5-5A02AF833CA1}"/>
    <dgm:cxn modelId="{A1BF5B97-3FB6-4460-86CC-F59118E184EC}" type="presOf" srcId="{CD20394B-3A60-4271-A48C-A3B8C91D6E4C}" destId="{19CB5CC3-1B5E-4019-8EF4-2B940F8C4477}" srcOrd="0" destOrd="0" presId="urn:microsoft.com/office/officeart/2005/8/layout/list1"/>
    <dgm:cxn modelId="{1C3702B2-6EAA-49B7-B658-316689DAD73D}" srcId="{0FDE68BB-B90D-4526-9160-2019375CE99B}" destId="{892CB2EA-BA8B-49A9-A474-F557ED3E8816}" srcOrd="5" destOrd="0" parTransId="{C19BA33C-8289-4224-89B8-A6195D4C10B7}" sibTransId="{9D9F973B-B440-4802-95ED-9CCEE9C1B5D4}"/>
    <dgm:cxn modelId="{C31D0CC2-F788-4BEA-8DE7-485E406299F9}" type="presOf" srcId="{A68AD748-29C0-4295-9278-BA790155773F}" destId="{158273FC-95A8-4783-9B16-32EB89422F30}" srcOrd="0" destOrd="0" presId="urn:microsoft.com/office/officeart/2005/8/layout/list1"/>
    <dgm:cxn modelId="{C445DCFB-CC0B-4A84-851E-4CDC1807AB1A}" type="presOf" srcId="{C8F269B2-7FB1-4B17-9DE4-58D7235D082E}" destId="{98898BA7-E649-4126-8EC1-4F21DE7C8816}" srcOrd="1" destOrd="0" presId="urn:microsoft.com/office/officeart/2005/8/layout/list1"/>
    <dgm:cxn modelId="{0EFC6AE2-5962-4F2E-8425-99A1DC292BE2}" type="presParOf" srcId="{2832F57C-54F0-441C-BC33-294DC813C194}" destId="{2DC1AB6D-A971-4CD5-ACB9-EBF20F65934A}" srcOrd="0" destOrd="0" presId="urn:microsoft.com/office/officeart/2005/8/layout/list1"/>
    <dgm:cxn modelId="{63D604FA-BBB4-4AEF-A780-E442A5701881}" type="presParOf" srcId="{2DC1AB6D-A971-4CD5-ACB9-EBF20F65934A}" destId="{FA0D74B5-1168-4AA1-9B47-5D5907EAB206}" srcOrd="0" destOrd="0" presId="urn:microsoft.com/office/officeart/2005/8/layout/list1"/>
    <dgm:cxn modelId="{F47BE4E2-9C13-419D-9BA4-CA46D9E5A285}" type="presParOf" srcId="{2DC1AB6D-A971-4CD5-ACB9-EBF20F65934A}" destId="{98898BA7-E649-4126-8EC1-4F21DE7C8816}" srcOrd="1" destOrd="0" presId="urn:microsoft.com/office/officeart/2005/8/layout/list1"/>
    <dgm:cxn modelId="{6B73EE73-0CD8-4DB2-9F8E-533929B52EAA}" type="presParOf" srcId="{2832F57C-54F0-441C-BC33-294DC813C194}" destId="{DCB20E85-4DCE-403F-B521-C47B85EB7D22}" srcOrd="1" destOrd="0" presId="urn:microsoft.com/office/officeart/2005/8/layout/list1"/>
    <dgm:cxn modelId="{72586F96-8581-4E62-B62E-20892901367A}" type="presParOf" srcId="{2832F57C-54F0-441C-BC33-294DC813C194}" destId="{DFE937B9-A00B-4B63-9B82-EE7C4344B337}" srcOrd="2" destOrd="0" presId="urn:microsoft.com/office/officeart/2005/8/layout/list1"/>
    <dgm:cxn modelId="{E4A4F2AB-7A4A-48EF-BAC8-CF55D5470BE7}" type="presParOf" srcId="{2832F57C-54F0-441C-BC33-294DC813C194}" destId="{FBA5022A-79CC-4724-B503-80C201AF5CC3}" srcOrd="3" destOrd="0" presId="urn:microsoft.com/office/officeart/2005/8/layout/list1"/>
    <dgm:cxn modelId="{E48F9B6F-A5A7-4B9D-9CA4-43663A779932}" type="presParOf" srcId="{2832F57C-54F0-441C-BC33-294DC813C194}" destId="{B54EAC34-E128-4DD1-A180-C2433B355B80}" srcOrd="4" destOrd="0" presId="urn:microsoft.com/office/officeart/2005/8/layout/list1"/>
    <dgm:cxn modelId="{FD0FD4B5-FF66-4EB9-87D5-D3727F72764A}" type="presParOf" srcId="{B54EAC34-E128-4DD1-A180-C2433B355B80}" destId="{19CB5CC3-1B5E-4019-8EF4-2B940F8C4477}" srcOrd="0" destOrd="0" presId="urn:microsoft.com/office/officeart/2005/8/layout/list1"/>
    <dgm:cxn modelId="{98757358-CCBD-464D-9CDE-4A49770BC209}" type="presParOf" srcId="{B54EAC34-E128-4DD1-A180-C2433B355B80}" destId="{A78869BD-4E5C-4906-9856-E144DED02623}" srcOrd="1" destOrd="0" presId="urn:microsoft.com/office/officeart/2005/8/layout/list1"/>
    <dgm:cxn modelId="{82C047CD-89E1-44F8-BFFB-42EF73EA29DD}" type="presParOf" srcId="{2832F57C-54F0-441C-BC33-294DC813C194}" destId="{0D079135-8404-4804-9386-B8C0A3CB3CF5}" srcOrd="5" destOrd="0" presId="urn:microsoft.com/office/officeart/2005/8/layout/list1"/>
    <dgm:cxn modelId="{CC9FFF99-7F40-4075-87CA-3DF90EEF7F70}" type="presParOf" srcId="{2832F57C-54F0-441C-BC33-294DC813C194}" destId="{C96591AA-94BA-4E6C-9B82-8F471C053E02}" srcOrd="6" destOrd="0" presId="urn:microsoft.com/office/officeart/2005/8/layout/list1"/>
    <dgm:cxn modelId="{DA7AE609-3166-4BE5-BB51-4CA5A85402DF}" type="presParOf" srcId="{2832F57C-54F0-441C-BC33-294DC813C194}" destId="{C746A5BF-4363-41FE-ADDC-70279B8EF702}" srcOrd="7" destOrd="0" presId="urn:microsoft.com/office/officeart/2005/8/layout/list1"/>
    <dgm:cxn modelId="{0EA6B2AD-1288-469F-92E3-2D4EF87BD809}" type="presParOf" srcId="{2832F57C-54F0-441C-BC33-294DC813C194}" destId="{2EA19A61-B7AE-439C-8FCD-71651ECEBBF2}" srcOrd="8" destOrd="0" presId="urn:microsoft.com/office/officeart/2005/8/layout/list1"/>
    <dgm:cxn modelId="{F894B618-D52B-4AB9-9F0F-861EF8E87459}" type="presParOf" srcId="{2EA19A61-B7AE-439C-8FCD-71651ECEBBF2}" destId="{158273FC-95A8-4783-9B16-32EB89422F30}" srcOrd="0" destOrd="0" presId="urn:microsoft.com/office/officeart/2005/8/layout/list1"/>
    <dgm:cxn modelId="{4D447747-DEFD-4623-B72D-60DF8BEEF169}" type="presParOf" srcId="{2EA19A61-B7AE-439C-8FCD-71651ECEBBF2}" destId="{F362056C-0B37-4CFA-94CA-498CFFEB5FD8}" srcOrd="1" destOrd="0" presId="urn:microsoft.com/office/officeart/2005/8/layout/list1"/>
    <dgm:cxn modelId="{1F7FD5A2-8446-427A-A169-BD27D6EBF23E}" type="presParOf" srcId="{2832F57C-54F0-441C-BC33-294DC813C194}" destId="{94ECFE93-5A07-4576-AEEE-2711717BE3E5}" srcOrd="9" destOrd="0" presId="urn:microsoft.com/office/officeart/2005/8/layout/list1"/>
    <dgm:cxn modelId="{91236B2F-3072-4097-83A6-655B9CED1947}" type="presParOf" srcId="{2832F57C-54F0-441C-BC33-294DC813C194}" destId="{46375436-BC30-48A6-BC90-8DC782150EF1}" srcOrd="10" destOrd="0" presId="urn:microsoft.com/office/officeart/2005/8/layout/list1"/>
    <dgm:cxn modelId="{E10282CE-E492-4F91-9293-0A1068F279F3}" type="presParOf" srcId="{2832F57C-54F0-441C-BC33-294DC813C194}" destId="{B196A73B-8FB2-4768-B9CD-D699C8D7F239}" srcOrd="11" destOrd="0" presId="urn:microsoft.com/office/officeart/2005/8/layout/list1"/>
    <dgm:cxn modelId="{0316B8A3-88AB-46DE-ABC8-7F663D835A3A}" type="presParOf" srcId="{2832F57C-54F0-441C-BC33-294DC813C194}" destId="{0D36196A-4DCA-D344-9DF9-3E750A8CB673}" srcOrd="12" destOrd="0" presId="urn:microsoft.com/office/officeart/2005/8/layout/list1"/>
    <dgm:cxn modelId="{12B84DF2-32CE-428C-921D-0BFCDFB5FFBB}" type="presParOf" srcId="{0D36196A-4DCA-D344-9DF9-3E750A8CB673}" destId="{FEDEB71F-6F4B-A646-8BC1-A45E6AEDE4CC}" srcOrd="0" destOrd="0" presId="urn:microsoft.com/office/officeart/2005/8/layout/list1"/>
    <dgm:cxn modelId="{C0C6E8C1-8006-4F1C-A77D-464FF25ED9FA}" type="presParOf" srcId="{0D36196A-4DCA-D344-9DF9-3E750A8CB673}" destId="{A9CE855D-31F8-794E-8264-F5F82EE30375}" srcOrd="1" destOrd="0" presId="urn:microsoft.com/office/officeart/2005/8/layout/list1"/>
    <dgm:cxn modelId="{D4F992DC-38BA-494E-A3B3-B41D257E8A8A}" type="presParOf" srcId="{2832F57C-54F0-441C-BC33-294DC813C194}" destId="{04700734-070E-5446-821B-41FA01184C65}" srcOrd="13" destOrd="0" presId="urn:microsoft.com/office/officeart/2005/8/layout/list1"/>
    <dgm:cxn modelId="{BC8C9DD0-1EC3-405B-A7B8-60BAC8050025}" type="presParOf" srcId="{2832F57C-54F0-441C-BC33-294DC813C194}" destId="{90F2E252-081D-C84B-8020-13A67072ED77}" srcOrd="14" destOrd="0" presId="urn:microsoft.com/office/officeart/2005/8/layout/list1"/>
    <dgm:cxn modelId="{89B62213-8478-4A73-97C5-3D57DEA3B74F}" type="presParOf" srcId="{2832F57C-54F0-441C-BC33-294DC813C194}" destId="{9142223B-5772-F840-8AEC-B5A0536B1223}" srcOrd="15" destOrd="0" presId="urn:microsoft.com/office/officeart/2005/8/layout/list1"/>
    <dgm:cxn modelId="{3C9AEF4C-D511-4759-AD34-1E9FFA41C262}" type="presParOf" srcId="{2832F57C-54F0-441C-BC33-294DC813C194}" destId="{78F88267-3261-4573-9CFC-51AA1B16F7E4}" srcOrd="16" destOrd="0" presId="urn:microsoft.com/office/officeart/2005/8/layout/list1"/>
    <dgm:cxn modelId="{05DDECAF-8B73-419D-98C6-8DB792028154}" type="presParOf" srcId="{78F88267-3261-4573-9CFC-51AA1B16F7E4}" destId="{8ECE42AA-E6A9-4BEB-83A5-59B3D9D6E7AE}" srcOrd="0" destOrd="0" presId="urn:microsoft.com/office/officeart/2005/8/layout/list1"/>
    <dgm:cxn modelId="{A62C45C3-7B91-4B5A-9C09-E4F74AEB5618}" type="presParOf" srcId="{78F88267-3261-4573-9CFC-51AA1B16F7E4}" destId="{5642897E-31CF-4594-9162-49ECE7CDDAEB}" srcOrd="1" destOrd="0" presId="urn:microsoft.com/office/officeart/2005/8/layout/list1"/>
    <dgm:cxn modelId="{8D6E0860-56E1-465E-BD19-96993B608594}" type="presParOf" srcId="{2832F57C-54F0-441C-BC33-294DC813C194}" destId="{F45BB72F-00C8-4E54-8E91-AE72FDFBF3CC}" srcOrd="17" destOrd="0" presId="urn:microsoft.com/office/officeart/2005/8/layout/list1"/>
    <dgm:cxn modelId="{BBD35789-68F8-4D40-BAB3-999F515EDCDD}" type="presParOf" srcId="{2832F57C-54F0-441C-BC33-294DC813C194}" destId="{62DA7978-9F43-48CD-B297-709D720F8BBE}" srcOrd="18" destOrd="0" presId="urn:microsoft.com/office/officeart/2005/8/layout/list1"/>
    <dgm:cxn modelId="{C95C75B7-3299-4D6F-A52C-FC82F6795DBF}" type="presParOf" srcId="{2832F57C-54F0-441C-BC33-294DC813C194}" destId="{E953B2A8-BD6D-45F4-82CA-6C0B844A28E4}" srcOrd="19" destOrd="0" presId="urn:microsoft.com/office/officeart/2005/8/layout/list1"/>
    <dgm:cxn modelId="{FA4105F9-71F8-45B0-BACE-609E1B7C1750}" type="presParOf" srcId="{2832F57C-54F0-441C-BC33-294DC813C194}" destId="{CEFEA0CB-CC97-408F-A1AC-C7205A071A3E}" srcOrd="20" destOrd="0" presId="urn:microsoft.com/office/officeart/2005/8/layout/list1"/>
    <dgm:cxn modelId="{C8489FA8-A27D-471A-8572-1D5CABC1B0C3}" type="presParOf" srcId="{CEFEA0CB-CC97-408F-A1AC-C7205A071A3E}" destId="{F9FC9E48-F476-4B4C-A389-CD27510D4D96}" srcOrd="0" destOrd="0" presId="urn:microsoft.com/office/officeart/2005/8/layout/list1"/>
    <dgm:cxn modelId="{3A52343C-9B44-4AA2-88BC-0DC930FB6E04}" type="presParOf" srcId="{CEFEA0CB-CC97-408F-A1AC-C7205A071A3E}" destId="{BB3E83F6-7765-486E-A03B-4F3DA99B089C}" srcOrd="1" destOrd="0" presId="urn:microsoft.com/office/officeart/2005/8/layout/list1"/>
    <dgm:cxn modelId="{892750C7-5C69-400F-A9B0-E25081C6565D}" type="presParOf" srcId="{2832F57C-54F0-441C-BC33-294DC813C194}" destId="{88030784-7F98-4713-A7F9-5A21358E8BEF}" srcOrd="21" destOrd="0" presId="urn:microsoft.com/office/officeart/2005/8/layout/list1"/>
    <dgm:cxn modelId="{F72D665D-208D-4BC4-896A-8B0E3A0D352A}" type="presParOf" srcId="{2832F57C-54F0-441C-BC33-294DC813C194}" destId="{2C419391-45E3-4F27-8089-8897559F9272}"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FDE68BB-B90D-4526-9160-2019375CE9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8F269B2-7FB1-4B17-9DE4-58D7235D082E}">
      <dgm:prSet/>
      <dgm:spPr>
        <a:solidFill>
          <a:srgbClr val="5B9BD5"/>
        </a:solidFill>
      </dgm:spPr>
      <dgm:t>
        <a:bodyPr/>
        <a:lstStyle/>
        <a:p>
          <a:pPr rtl="0"/>
          <a:r>
            <a:rPr lang="en-US" dirty="0"/>
            <a:t>Groups: basic set up</a:t>
          </a:r>
        </a:p>
      </dgm:t>
    </dgm:pt>
    <dgm:pt modelId="{871A5C31-0475-48F1-BB10-4C5A71CABA3E}" type="parTrans" cxnId="{7BF11E88-CB37-4448-B473-A10D105BB602}">
      <dgm:prSet/>
      <dgm:spPr/>
      <dgm:t>
        <a:bodyPr/>
        <a:lstStyle/>
        <a:p>
          <a:endParaRPr lang="en-US"/>
        </a:p>
      </dgm:t>
    </dgm:pt>
    <dgm:pt modelId="{FEAE5B80-EAD8-43AE-8DF5-5A02AF833CA1}" type="sibTrans" cxnId="{7BF11E88-CB37-4448-B473-A10D105BB602}">
      <dgm:prSet/>
      <dgm:spPr/>
      <dgm:t>
        <a:bodyPr/>
        <a:lstStyle/>
        <a:p>
          <a:endParaRPr lang="en-US"/>
        </a:p>
      </dgm:t>
    </dgm:pt>
    <dgm:pt modelId="{CD20394B-3A60-4271-A48C-A3B8C91D6E4C}">
      <dgm:prSet/>
      <dgm:spPr/>
      <dgm:t>
        <a:bodyPr/>
        <a:lstStyle/>
        <a:p>
          <a:pPr rtl="0"/>
          <a:r>
            <a:rPr lang="en-US" dirty="0"/>
            <a:t>Groups: Smart views</a:t>
          </a:r>
        </a:p>
      </dgm:t>
    </dgm:pt>
    <dgm:pt modelId="{73CE73F5-2B3A-47E8-A080-B0E471C09804}" type="parTrans" cxnId="{2CAC261C-52F8-45EB-A9F7-A429A6CD0821}">
      <dgm:prSet/>
      <dgm:spPr/>
      <dgm:t>
        <a:bodyPr/>
        <a:lstStyle/>
        <a:p>
          <a:endParaRPr lang="en-US"/>
        </a:p>
      </dgm:t>
    </dgm:pt>
    <dgm:pt modelId="{1D3176B1-167C-4445-A5E5-807838EE7E9C}" type="sibTrans" cxnId="{2CAC261C-52F8-45EB-A9F7-A429A6CD0821}">
      <dgm:prSet/>
      <dgm:spPr/>
      <dgm:t>
        <a:bodyPr/>
        <a:lstStyle/>
        <a:p>
          <a:endParaRPr lang="en-US"/>
        </a:p>
      </dgm:t>
    </dgm:pt>
    <dgm:pt modelId="{A68AD748-29C0-4295-9278-BA790155773F}">
      <dgm:prSet/>
      <dgm:spPr>
        <a:solidFill>
          <a:srgbClr val="1F4E79"/>
        </a:solidFill>
      </dgm:spPr>
      <dgm:t>
        <a:bodyPr/>
        <a:lstStyle/>
        <a:p>
          <a:pPr rtl="0"/>
          <a:r>
            <a:rPr lang="en-US"/>
            <a:t>Assignment: adapive release</a:t>
          </a:r>
        </a:p>
      </dgm:t>
    </dgm:pt>
    <dgm:pt modelId="{29680B52-1A1A-4C95-9E64-3FC721A399B1}" type="parTrans" cxnId="{4EB65D6E-3603-48F0-BB3A-00C693BB54FE}">
      <dgm:prSet/>
      <dgm:spPr/>
      <dgm:t>
        <a:bodyPr/>
        <a:lstStyle/>
        <a:p>
          <a:endParaRPr lang="en-US"/>
        </a:p>
      </dgm:t>
    </dgm:pt>
    <dgm:pt modelId="{C9D6FECD-A8BC-4918-9419-C1C7FB2F26BD}" type="sibTrans" cxnId="{4EB65D6E-3603-48F0-BB3A-00C693BB54FE}">
      <dgm:prSet/>
      <dgm:spPr/>
      <dgm:t>
        <a:bodyPr/>
        <a:lstStyle/>
        <a:p>
          <a:endParaRPr lang="en-US"/>
        </a:p>
      </dgm:t>
    </dgm:pt>
    <dgm:pt modelId="{F8623FD7-D133-4AED-A553-E04E11823737}">
      <dgm:prSet/>
      <dgm:spPr/>
      <dgm:t>
        <a:bodyPr/>
        <a:lstStyle/>
        <a:p>
          <a:pPr rtl="0"/>
          <a:r>
            <a:rPr lang="en-US" dirty="0"/>
            <a:t>Survey: statistics tracking</a:t>
          </a:r>
        </a:p>
      </dgm:t>
    </dgm:pt>
    <dgm:pt modelId="{674FCBB2-9CEA-4B66-AF5C-962B1D01C16C}" type="parTrans" cxnId="{0CB09427-59EA-434A-8401-1D396CF908F8}">
      <dgm:prSet/>
      <dgm:spPr/>
      <dgm:t>
        <a:bodyPr/>
        <a:lstStyle/>
        <a:p>
          <a:endParaRPr lang="en-US"/>
        </a:p>
      </dgm:t>
    </dgm:pt>
    <dgm:pt modelId="{8B6F9B50-F885-4184-8912-E36153F3FF40}" type="sibTrans" cxnId="{0CB09427-59EA-434A-8401-1D396CF908F8}">
      <dgm:prSet/>
      <dgm:spPr/>
      <dgm:t>
        <a:bodyPr/>
        <a:lstStyle/>
        <a:p>
          <a:endParaRPr lang="en-US"/>
        </a:p>
      </dgm:t>
    </dgm:pt>
    <dgm:pt modelId="{892CB2EA-BA8B-49A9-A474-F557ED3E8816}">
      <dgm:prSet/>
      <dgm:spPr/>
      <dgm:t>
        <a:bodyPr/>
        <a:lstStyle/>
        <a:p>
          <a:pPr rtl="0"/>
          <a:r>
            <a:rPr lang="en-US"/>
            <a:t>Tegrity</a:t>
          </a:r>
        </a:p>
      </dgm:t>
    </dgm:pt>
    <dgm:pt modelId="{C19BA33C-8289-4224-89B8-A6195D4C10B7}" type="parTrans" cxnId="{1C3702B2-6EAA-49B7-B658-316689DAD73D}">
      <dgm:prSet/>
      <dgm:spPr/>
      <dgm:t>
        <a:bodyPr/>
        <a:lstStyle/>
        <a:p>
          <a:endParaRPr lang="en-US"/>
        </a:p>
      </dgm:t>
    </dgm:pt>
    <dgm:pt modelId="{9D9F973B-B440-4802-95ED-9CCEE9C1B5D4}" type="sibTrans" cxnId="{1C3702B2-6EAA-49B7-B658-316689DAD73D}">
      <dgm:prSet/>
      <dgm:spPr/>
      <dgm:t>
        <a:bodyPr/>
        <a:lstStyle/>
        <a:p>
          <a:endParaRPr lang="en-US"/>
        </a:p>
      </dgm:t>
    </dgm:pt>
    <dgm:pt modelId="{C4EACCC7-529D-774B-B6D9-53468459370C}">
      <dgm:prSet/>
      <dgm:spPr/>
      <dgm:t>
        <a:bodyPr/>
        <a:lstStyle/>
        <a:p>
          <a:r>
            <a:rPr lang="en-US"/>
            <a:t>Key: adaptive release (by group)</a:t>
          </a:r>
        </a:p>
      </dgm:t>
    </dgm:pt>
    <dgm:pt modelId="{9062CB91-4280-E744-83A3-792C35ECBFA5}" type="parTrans" cxnId="{C48CEB30-ECE4-5548-BD4A-A092CC1EA199}">
      <dgm:prSet/>
      <dgm:spPr/>
      <dgm:t>
        <a:bodyPr/>
        <a:lstStyle/>
        <a:p>
          <a:endParaRPr lang="en-US"/>
        </a:p>
      </dgm:t>
    </dgm:pt>
    <dgm:pt modelId="{D9709E31-F63B-324D-B634-2C2BE827A343}" type="sibTrans" cxnId="{C48CEB30-ECE4-5548-BD4A-A092CC1EA199}">
      <dgm:prSet/>
      <dgm:spPr/>
      <dgm:t>
        <a:bodyPr/>
        <a:lstStyle/>
        <a:p>
          <a:endParaRPr lang="en-US"/>
        </a:p>
      </dgm:t>
    </dgm:pt>
    <dgm:pt modelId="{2832F57C-54F0-441C-BC33-294DC813C194}" type="pres">
      <dgm:prSet presAssocID="{0FDE68BB-B90D-4526-9160-2019375CE99B}" presName="linear" presStyleCnt="0">
        <dgm:presLayoutVars>
          <dgm:dir/>
          <dgm:animLvl val="lvl"/>
          <dgm:resizeHandles val="exact"/>
        </dgm:presLayoutVars>
      </dgm:prSet>
      <dgm:spPr/>
    </dgm:pt>
    <dgm:pt modelId="{2DC1AB6D-A971-4CD5-ACB9-EBF20F65934A}" type="pres">
      <dgm:prSet presAssocID="{C8F269B2-7FB1-4B17-9DE4-58D7235D082E}" presName="parentLin" presStyleCnt="0"/>
      <dgm:spPr/>
    </dgm:pt>
    <dgm:pt modelId="{FA0D74B5-1168-4AA1-9B47-5D5907EAB206}" type="pres">
      <dgm:prSet presAssocID="{C8F269B2-7FB1-4B17-9DE4-58D7235D082E}" presName="parentLeftMargin" presStyleLbl="node1" presStyleIdx="0" presStyleCnt="6"/>
      <dgm:spPr/>
    </dgm:pt>
    <dgm:pt modelId="{98898BA7-E649-4126-8EC1-4F21DE7C8816}" type="pres">
      <dgm:prSet presAssocID="{C8F269B2-7FB1-4B17-9DE4-58D7235D082E}" presName="parentText" presStyleLbl="node1" presStyleIdx="0" presStyleCnt="6" custScaleX="142857">
        <dgm:presLayoutVars>
          <dgm:chMax val="0"/>
          <dgm:bulletEnabled val="1"/>
        </dgm:presLayoutVars>
      </dgm:prSet>
      <dgm:spPr/>
    </dgm:pt>
    <dgm:pt modelId="{DCB20E85-4DCE-403F-B521-C47B85EB7D22}" type="pres">
      <dgm:prSet presAssocID="{C8F269B2-7FB1-4B17-9DE4-58D7235D082E}" presName="negativeSpace" presStyleCnt="0"/>
      <dgm:spPr/>
    </dgm:pt>
    <dgm:pt modelId="{DFE937B9-A00B-4B63-9B82-EE7C4344B337}" type="pres">
      <dgm:prSet presAssocID="{C8F269B2-7FB1-4B17-9DE4-58D7235D082E}" presName="childText" presStyleLbl="conFgAcc1" presStyleIdx="0" presStyleCnt="6">
        <dgm:presLayoutVars>
          <dgm:bulletEnabled val="1"/>
        </dgm:presLayoutVars>
      </dgm:prSet>
      <dgm:spPr/>
    </dgm:pt>
    <dgm:pt modelId="{FBA5022A-79CC-4724-B503-80C201AF5CC3}" type="pres">
      <dgm:prSet presAssocID="{FEAE5B80-EAD8-43AE-8DF5-5A02AF833CA1}" presName="spaceBetweenRectangles" presStyleCnt="0"/>
      <dgm:spPr/>
    </dgm:pt>
    <dgm:pt modelId="{B54EAC34-E128-4DD1-A180-C2433B355B80}" type="pres">
      <dgm:prSet presAssocID="{CD20394B-3A60-4271-A48C-A3B8C91D6E4C}" presName="parentLin" presStyleCnt="0"/>
      <dgm:spPr/>
    </dgm:pt>
    <dgm:pt modelId="{19CB5CC3-1B5E-4019-8EF4-2B940F8C4477}" type="pres">
      <dgm:prSet presAssocID="{CD20394B-3A60-4271-A48C-A3B8C91D6E4C}" presName="parentLeftMargin" presStyleLbl="node1" presStyleIdx="0" presStyleCnt="6"/>
      <dgm:spPr/>
    </dgm:pt>
    <dgm:pt modelId="{A78869BD-4E5C-4906-9856-E144DED02623}" type="pres">
      <dgm:prSet presAssocID="{CD20394B-3A60-4271-A48C-A3B8C91D6E4C}" presName="parentText" presStyleLbl="node1" presStyleIdx="1" presStyleCnt="6" custScaleX="142857">
        <dgm:presLayoutVars>
          <dgm:chMax val="0"/>
          <dgm:bulletEnabled val="1"/>
        </dgm:presLayoutVars>
      </dgm:prSet>
      <dgm:spPr/>
    </dgm:pt>
    <dgm:pt modelId="{0D079135-8404-4804-9386-B8C0A3CB3CF5}" type="pres">
      <dgm:prSet presAssocID="{CD20394B-3A60-4271-A48C-A3B8C91D6E4C}" presName="negativeSpace" presStyleCnt="0"/>
      <dgm:spPr/>
    </dgm:pt>
    <dgm:pt modelId="{C96591AA-94BA-4E6C-9B82-8F471C053E02}" type="pres">
      <dgm:prSet presAssocID="{CD20394B-3A60-4271-A48C-A3B8C91D6E4C}" presName="childText" presStyleLbl="conFgAcc1" presStyleIdx="1" presStyleCnt="6">
        <dgm:presLayoutVars>
          <dgm:bulletEnabled val="1"/>
        </dgm:presLayoutVars>
      </dgm:prSet>
      <dgm:spPr/>
    </dgm:pt>
    <dgm:pt modelId="{C746A5BF-4363-41FE-ADDC-70279B8EF702}" type="pres">
      <dgm:prSet presAssocID="{1D3176B1-167C-4445-A5E5-807838EE7E9C}" presName="spaceBetweenRectangles" presStyleCnt="0"/>
      <dgm:spPr/>
    </dgm:pt>
    <dgm:pt modelId="{2EA19A61-B7AE-439C-8FCD-71651ECEBBF2}" type="pres">
      <dgm:prSet presAssocID="{A68AD748-29C0-4295-9278-BA790155773F}" presName="parentLin" presStyleCnt="0"/>
      <dgm:spPr/>
    </dgm:pt>
    <dgm:pt modelId="{158273FC-95A8-4783-9B16-32EB89422F30}" type="pres">
      <dgm:prSet presAssocID="{A68AD748-29C0-4295-9278-BA790155773F}" presName="parentLeftMargin" presStyleLbl="node1" presStyleIdx="1" presStyleCnt="6"/>
      <dgm:spPr/>
    </dgm:pt>
    <dgm:pt modelId="{F362056C-0B37-4CFA-94CA-498CFFEB5FD8}" type="pres">
      <dgm:prSet presAssocID="{A68AD748-29C0-4295-9278-BA790155773F}" presName="parentText" presStyleLbl="node1" presStyleIdx="2" presStyleCnt="6" custScaleX="142857">
        <dgm:presLayoutVars>
          <dgm:chMax val="0"/>
          <dgm:bulletEnabled val="1"/>
        </dgm:presLayoutVars>
      </dgm:prSet>
      <dgm:spPr/>
    </dgm:pt>
    <dgm:pt modelId="{94ECFE93-5A07-4576-AEEE-2711717BE3E5}" type="pres">
      <dgm:prSet presAssocID="{A68AD748-29C0-4295-9278-BA790155773F}" presName="negativeSpace" presStyleCnt="0"/>
      <dgm:spPr/>
    </dgm:pt>
    <dgm:pt modelId="{46375436-BC30-48A6-BC90-8DC782150EF1}" type="pres">
      <dgm:prSet presAssocID="{A68AD748-29C0-4295-9278-BA790155773F}" presName="childText" presStyleLbl="conFgAcc1" presStyleIdx="2" presStyleCnt="6">
        <dgm:presLayoutVars>
          <dgm:bulletEnabled val="1"/>
        </dgm:presLayoutVars>
      </dgm:prSet>
      <dgm:spPr/>
    </dgm:pt>
    <dgm:pt modelId="{B196A73B-8FB2-4768-B9CD-D699C8D7F239}" type="pres">
      <dgm:prSet presAssocID="{C9D6FECD-A8BC-4918-9419-C1C7FB2F26BD}" presName="spaceBetweenRectangles" presStyleCnt="0"/>
      <dgm:spPr/>
    </dgm:pt>
    <dgm:pt modelId="{0D36196A-4DCA-D344-9DF9-3E750A8CB673}" type="pres">
      <dgm:prSet presAssocID="{C4EACCC7-529D-774B-B6D9-53468459370C}" presName="parentLin" presStyleCnt="0"/>
      <dgm:spPr/>
    </dgm:pt>
    <dgm:pt modelId="{FEDEB71F-6F4B-A646-8BC1-A45E6AEDE4CC}" type="pres">
      <dgm:prSet presAssocID="{C4EACCC7-529D-774B-B6D9-53468459370C}" presName="parentLeftMargin" presStyleLbl="node1" presStyleIdx="2" presStyleCnt="6"/>
      <dgm:spPr/>
    </dgm:pt>
    <dgm:pt modelId="{A9CE855D-31F8-794E-8264-F5F82EE30375}" type="pres">
      <dgm:prSet presAssocID="{C4EACCC7-529D-774B-B6D9-53468459370C}" presName="parentText" presStyleLbl="node1" presStyleIdx="3" presStyleCnt="6" custScaleX="142857">
        <dgm:presLayoutVars>
          <dgm:chMax val="0"/>
          <dgm:bulletEnabled val="1"/>
        </dgm:presLayoutVars>
      </dgm:prSet>
      <dgm:spPr/>
    </dgm:pt>
    <dgm:pt modelId="{04700734-070E-5446-821B-41FA01184C65}" type="pres">
      <dgm:prSet presAssocID="{C4EACCC7-529D-774B-B6D9-53468459370C}" presName="negativeSpace" presStyleCnt="0"/>
      <dgm:spPr/>
    </dgm:pt>
    <dgm:pt modelId="{90F2E252-081D-C84B-8020-13A67072ED77}" type="pres">
      <dgm:prSet presAssocID="{C4EACCC7-529D-774B-B6D9-53468459370C}" presName="childText" presStyleLbl="conFgAcc1" presStyleIdx="3" presStyleCnt="6">
        <dgm:presLayoutVars>
          <dgm:bulletEnabled val="1"/>
        </dgm:presLayoutVars>
      </dgm:prSet>
      <dgm:spPr/>
    </dgm:pt>
    <dgm:pt modelId="{9142223B-5772-F840-8AEC-B5A0536B1223}" type="pres">
      <dgm:prSet presAssocID="{D9709E31-F63B-324D-B634-2C2BE827A343}" presName="spaceBetweenRectangles" presStyleCnt="0"/>
      <dgm:spPr/>
    </dgm:pt>
    <dgm:pt modelId="{78F88267-3261-4573-9CFC-51AA1B16F7E4}" type="pres">
      <dgm:prSet presAssocID="{F8623FD7-D133-4AED-A553-E04E11823737}" presName="parentLin" presStyleCnt="0"/>
      <dgm:spPr/>
    </dgm:pt>
    <dgm:pt modelId="{8ECE42AA-E6A9-4BEB-83A5-59B3D9D6E7AE}" type="pres">
      <dgm:prSet presAssocID="{F8623FD7-D133-4AED-A553-E04E11823737}" presName="parentLeftMargin" presStyleLbl="node1" presStyleIdx="3" presStyleCnt="6"/>
      <dgm:spPr/>
    </dgm:pt>
    <dgm:pt modelId="{5642897E-31CF-4594-9162-49ECE7CDDAEB}" type="pres">
      <dgm:prSet presAssocID="{F8623FD7-D133-4AED-A553-E04E11823737}" presName="parentText" presStyleLbl="node1" presStyleIdx="4" presStyleCnt="6" custScaleX="142857">
        <dgm:presLayoutVars>
          <dgm:chMax val="0"/>
          <dgm:bulletEnabled val="1"/>
        </dgm:presLayoutVars>
      </dgm:prSet>
      <dgm:spPr/>
    </dgm:pt>
    <dgm:pt modelId="{F45BB72F-00C8-4E54-8E91-AE72FDFBF3CC}" type="pres">
      <dgm:prSet presAssocID="{F8623FD7-D133-4AED-A553-E04E11823737}" presName="negativeSpace" presStyleCnt="0"/>
      <dgm:spPr/>
    </dgm:pt>
    <dgm:pt modelId="{62DA7978-9F43-48CD-B297-709D720F8BBE}" type="pres">
      <dgm:prSet presAssocID="{F8623FD7-D133-4AED-A553-E04E11823737}" presName="childText" presStyleLbl="conFgAcc1" presStyleIdx="4" presStyleCnt="6">
        <dgm:presLayoutVars>
          <dgm:bulletEnabled val="1"/>
        </dgm:presLayoutVars>
      </dgm:prSet>
      <dgm:spPr/>
    </dgm:pt>
    <dgm:pt modelId="{E953B2A8-BD6D-45F4-82CA-6C0B844A28E4}" type="pres">
      <dgm:prSet presAssocID="{8B6F9B50-F885-4184-8912-E36153F3FF40}" presName="spaceBetweenRectangles" presStyleCnt="0"/>
      <dgm:spPr/>
    </dgm:pt>
    <dgm:pt modelId="{CEFEA0CB-CC97-408F-A1AC-C7205A071A3E}" type="pres">
      <dgm:prSet presAssocID="{892CB2EA-BA8B-49A9-A474-F557ED3E8816}" presName="parentLin" presStyleCnt="0"/>
      <dgm:spPr/>
    </dgm:pt>
    <dgm:pt modelId="{F9FC9E48-F476-4B4C-A389-CD27510D4D96}" type="pres">
      <dgm:prSet presAssocID="{892CB2EA-BA8B-49A9-A474-F557ED3E8816}" presName="parentLeftMargin" presStyleLbl="node1" presStyleIdx="4" presStyleCnt="6"/>
      <dgm:spPr/>
    </dgm:pt>
    <dgm:pt modelId="{BB3E83F6-7765-486E-A03B-4F3DA99B089C}" type="pres">
      <dgm:prSet presAssocID="{892CB2EA-BA8B-49A9-A474-F557ED3E8816}" presName="parentText" presStyleLbl="node1" presStyleIdx="5" presStyleCnt="6" custScaleX="142857">
        <dgm:presLayoutVars>
          <dgm:chMax val="0"/>
          <dgm:bulletEnabled val="1"/>
        </dgm:presLayoutVars>
      </dgm:prSet>
      <dgm:spPr/>
    </dgm:pt>
    <dgm:pt modelId="{88030784-7F98-4713-A7F9-5A21358E8BEF}" type="pres">
      <dgm:prSet presAssocID="{892CB2EA-BA8B-49A9-A474-F557ED3E8816}" presName="negativeSpace" presStyleCnt="0"/>
      <dgm:spPr/>
    </dgm:pt>
    <dgm:pt modelId="{2C419391-45E3-4F27-8089-8897559F9272}" type="pres">
      <dgm:prSet presAssocID="{892CB2EA-BA8B-49A9-A474-F557ED3E8816}" presName="childText" presStyleLbl="conFgAcc1" presStyleIdx="5" presStyleCnt="6">
        <dgm:presLayoutVars>
          <dgm:bulletEnabled val="1"/>
        </dgm:presLayoutVars>
      </dgm:prSet>
      <dgm:spPr/>
    </dgm:pt>
  </dgm:ptLst>
  <dgm:cxnLst>
    <dgm:cxn modelId="{5295190D-4647-410D-A54B-7E5EE71E4049}" type="presOf" srcId="{892CB2EA-BA8B-49A9-A474-F557ED3E8816}" destId="{F9FC9E48-F476-4B4C-A389-CD27510D4D96}" srcOrd="0" destOrd="0" presId="urn:microsoft.com/office/officeart/2005/8/layout/list1"/>
    <dgm:cxn modelId="{2CAC261C-52F8-45EB-A9F7-A429A6CD0821}" srcId="{0FDE68BB-B90D-4526-9160-2019375CE99B}" destId="{CD20394B-3A60-4271-A48C-A3B8C91D6E4C}" srcOrd="1" destOrd="0" parTransId="{73CE73F5-2B3A-47E8-A080-B0E471C09804}" sibTransId="{1D3176B1-167C-4445-A5E5-807838EE7E9C}"/>
    <dgm:cxn modelId="{D2B69025-D725-46EE-B453-783FA2D41AF6}" type="presOf" srcId="{C4EACCC7-529D-774B-B6D9-53468459370C}" destId="{A9CE855D-31F8-794E-8264-F5F82EE30375}" srcOrd="1" destOrd="0" presId="urn:microsoft.com/office/officeart/2005/8/layout/list1"/>
    <dgm:cxn modelId="{0CB09427-59EA-434A-8401-1D396CF908F8}" srcId="{0FDE68BB-B90D-4526-9160-2019375CE99B}" destId="{F8623FD7-D133-4AED-A553-E04E11823737}" srcOrd="4" destOrd="0" parTransId="{674FCBB2-9CEA-4B66-AF5C-962B1D01C16C}" sibTransId="{8B6F9B50-F885-4184-8912-E36153F3FF40}"/>
    <dgm:cxn modelId="{C48CEB30-ECE4-5548-BD4A-A092CC1EA199}" srcId="{0FDE68BB-B90D-4526-9160-2019375CE99B}" destId="{C4EACCC7-529D-774B-B6D9-53468459370C}" srcOrd="3" destOrd="0" parTransId="{9062CB91-4280-E744-83A3-792C35ECBFA5}" sibTransId="{D9709E31-F63B-324D-B634-2C2BE827A343}"/>
    <dgm:cxn modelId="{C8A94934-EA5A-40CD-99AE-66FDA2264D05}" type="presOf" srcId="{C4EACCC7-529D-774B-B6D9-53468459370C}" destId="{FEDEB71F-6F4B-A646-8BC1-A45E6AEDE4CC}" srcOrd="0" destOrd="0" presId="urn:microsoft.com/office/officeart/2005/8/layout/list1"/>
    <dgm:cxn modelId="{03EE4246-15A6-4642-8AD2-365264763772}" type="presOf" srcId="{F8623FD7-D133-4AED-A553-E04E11823737}" destId="{8ECE42AA-E6A9-4BEB-83A5-59B3D9D6E7AE}" srcOrd="0" destOrd="0" presId="urn:microsoft.com/office/officeart/2005/8/layout/list1"/>
    <dgm:cxn modelId="{4EB65D6E-3603-48F0-BB3A-00C693BB54FE}" srcId="{0FDE68BB-B90D-4526-9160-2019375CE99B}" destId="{A68AD748-29C0-4295-9278-BA790155773F}" srcOrd="2" destOrd="0" parTransId="{29680B52-1A1A-4C95-9E64-3FC721A399B1}" sibTransId="{C9D6FECD-A8BC-4918-9419-C1C7FB2F26BD}"/>
    <dgm:cxn modelId="{76637985-8690-482D-8F15-5A9F6E766A9E}" type="presOf" srcId="{C8F269B2-7FB1-4B17-9DE4-58D7235D082E}" destId="{98898BA7-E649-4126-8EC1-4F21DE7C8816}" srcOrd="1" destOrd="0" presId="urn:microsoft.com/office/officeart/2005/8/layout/list1"/>
    <dgm:cxn modelId="{7BF11E88-CB37-4448-B473-A10D105BB602}" srcId="{0FDE68BB-B90D-4526-9160-2019375CE99B}" destId="{C8F269B2-7FB1-4B17-9DE4-58D7235D082E}" srcOrd="0" destOrd="0" parTransId="{871A5C31-0475-48F1-BB10-4C5A71CABA3E}" sibTransId="{FEAE5B80-EAD8-43AE-8DF5-5A02AF833CA1}"/>
    <dgm:cxn modelId="{E5153991-451A-41B1-B735-95FF497D4EC0}" type="presOf" srcId="{CD20394B-3A60-4271-A48C-A3B8C91D6E4C}" destId="{A78869BD-4E5C-4906-9856-E144DED02623}" srcOrd="1" destOrd="0" presId="urn:microsoft.com/office/officeart/2005/8/layout/list1"/>
    <dgm:cxn modelId="{AB87FAA0-802C-4B2C-A693-0E72720DDC99}" type="presOf" srcId="{A68AD748-29C0-4295-9278-BA790155773F}" destId="{158273FC-95A8-4783-9B16-32EB89422F30}" srcOrd="0" destOrd="0" presId="urn:microsoft.com/office/officeart/2005/8/layout/list1"/>
    <dgm:cxn modelId="{19E55AA3-F302-411E-B586-200D3A4664E7}" type="presOf" srcId="{892CB2EA-BA8B-49A9-A474-F557ED3E8816}" destId="{BB3E83F6-7765-486E-A03B-4F3DA99B089C}" srcOrd="1" destOrd="0" presId="urn:microsoft.com/office/officeart/2005/8/layout/list1"/>
    <dgm:cxn modelId="{E613B7AF-E3FE-46F6-8836-D9238DA532CE}" type="presOf" srcId="{CD20394B-3A60-4271-A48C-A3B8C91D6E4C}" destId="{19CB5CC3-1B5E-4019-8EF4-2B940F8C4477}" srcOrd="0" destOrd="0" presId="urn:microsoft.com/office/officeart/2005/8/layout/list1"/>
    <dgm:cxn modelId="{1C3702B2-6EAA-49B7-B658-316689DAD73D}" srcId="{0FDE68BB-B90D-4526-9160-2019375CE99B}" destId="{892CB2EA-BA8B-49A9-A474-F557ED3E8816}" srcOrd="5" destOrd="0" parTransId="{C19BA33C-8289-4224-89B8-A6195D4C10B7}" sibTransId="{9D9F973B-B440-4802-95ED-9CCEE9C1B5D4}"/>
    <dgm:cxn modelId="{31647CB4-4640-467E-8AE4-4E51A56510D4}" type="presOf" srcId="{A68AD748-29C0-4295-9278-BA790155773F}" destId="{F362056C-0B37-4CFA-94CA-498CFFEB5FD8}" srcOrd="1" destOrd="0" presId="urn:microsoft.com/office/officeart/2005/8/layout/list1"/>
    <dgm:cxn modelId="{CE253BD1-6373-4A55-B471-B7ADC8ADE235}" type="presOf" srcId="{0FDE68BB-B90D-4526-9160-2019375CE99B}" destId="{2832F57C-54F0-441C-BC33-294DC813C194}" srcOrd="0" destOrd="0" presId="urn:microsoft.com/office/officeart/2005/8/layout/list1"/>
    <dgm:cxn modelId="{D1F7ECF6-B831-4BE6-82CA-E55D989359CD}" type="presOf" srcId="{C8F269B2-7FB1-4B17-9DE4-58D7235D082E}" destId="{FA0D74B5-1168-4AA1-9B47-5D5907EAB206}" srcOrd="0" destOrd="0" presId="urn:microsoft.com/office/officeart/2005/8/layout/list1"/>
    <dgm:cxn modelId="{5D8AC8F7-B5B3-482F-8841-BF4B8661F28C}" type="presOf" srcId="{F8623FD7-D133-4AED-A553-E04E11823737}" destId="{5642897E-31CF-4594-9162-49ECE7CDDAEB}" srcOrd="1" destOrd="0" presId="urn:microsoft.com/office/officeart/2005/8/layout/list1"/>
    <dgm:cxn modelId="{583DB5C5-349F-4950-AAA9-D84A79197CBD}" type="presParOf" srcId="{2832F57C-54F0-441C-BC33-294DC813C194}" destId="{2DC1AB6D-A971-4CD5-ACB9-EBF20F65934A}" srcOrd="0" destOrd="0" presId="urn:microsoft.com/office/officeart/2005/8/layout/list1"/>
    <dgm:cxn modelId="{D02EE71C-F53D-41E4-AD3F-3984F096BCB2}" type="presParOf" srcId="{2DC1AB6D-A971-4CD5-ACB9-EBF20F65934A}" destId="{FA0D74B5-1168-4AA1-9B47-5D5907EAB206}" srcOrd="0" destOrd="0" presId="urn:microsoft.com/office/officeart/2005/8/layout/list1"/>
    <dgm:cxn modelId="{C273E159-4558-4927-8985-24257A1472BA}" type="presParOf" srcId="{2DC1AB6D-A971-4CD5-ACB9-EBF20F65934A}" destId="{98898BA7-E649-4126-8EC1-4F21DE7C8816}" srcOrd="1" destOrd="0" presId="urn:microsoft.com/office/officeart/2005/8/layout/list1"/>
    <dgm:cxn modelId="{497BCC2C-3F2E-47DD-B277-1443303251A6}" type="presParOf" srcId="{2832F57C-54F0-441C-BC33-294DC813C194}" destId="{DCB20E85-4DCE-403F-B521-C47B85EB7D22}" srcOrd="1" destOrd="0" presId="urn:microsoft.com/office/officeart/2005/8/layout/list1"/>
    <dgm:cxn modelId="{EDCEE513-B24E-4669-BB72-72069F5E3220}" type="presParOf" srcId="{2832F57C-54F0-441C-BC33-294DC813C194}" destId="{DFE937B9-A00B-4B63-9B82-EE7C4344B337}" srcOrd="2" destOrd="0" presId="urn:microsoft.com/office/officeart/2005/8/layout/list1"/>
    <dgm:cxn modelId="{723F496D-EF54-4C4F-BBCB-577DFBED3F24}" type="presParOf" srcId="{2832F57C-54F0-441C-BC33-294DC813C194}" destId="{FBA5022A-79CC-4724-B503-80C201AF5CC3}" srcOrd="3" destOrd="0" presId="urn:microsoft.com/office/officeart/2005/8/layout/list1"/>
    <dgm:cxn modelId="{63F2EF5D-9B59-4364-B489-73DA7336C338}" type="presParOf" srcId="{2832F57C-54F0-441C-BC33-294DC813C194}" destId="{B54EAC34-E128-4DD1-A180-C2433B355B80}" srcOrd="4" destOrd="0" presId="urn:microsoft.com/office/officeart/2005/8/layout/list1"/>
    <dgm:cxn modelId="{EA751A7F-5040-4915-9F50-B61856C8EFD2}" type="presParOf" srcId="{B54EAC34-E128-4DD1-A180-C2433B355B80}" destId="{19CB5CC3-1B5E-4019-8EF4-2B940F8C4477}" srcOrd="0" destOrd="0" presId="urn:microsoft.com/office/officeart/2005/8/layout/list1"/>
    <dgm:cxn modelId="{26C907E1-90FD-46DC-80AD-7316E94ED591}" type="presParOf" srcId="{B54EAC34-E128-4DD1-A180-C2433B355B80}" destId="{A78869BD-4E5C-4906-9856-E144DED02623}" srcOrd="1" destOrd="0" presId="urn:microsoft.com/office/officeart/2005/8/layout/list1"/>
    <dgm:cxn modelId="{7485AA0F-3D29-45F9-AB08-1C2B6F34CBFC}" type="presParOf" srcId="{2832F57C-54F0-441C-BC33-294DC813C194}" destId="{0D079135-8404-4804-9386-B8C0A3CB3CF5}" srcOrd="5" destOrd="0" presId="urn:microsoft.com/office/officeart/2005/8/layout/list1"/>
    <dgm:cxn modelId="{F622EEE8-E21A-452A-853E-13F1604B4A41}" type="presParOf" srcId="{2832F57C-54F0-441C-BC33-294DC813C194}" destId="{C96591AA-94BA-4E6C-9B82-8F471C053E02}" srcOrd="6" destOrd="0" presId="urn:microsoft.com/office/officeart/2005/8/layout/list1"/>
    <dgm:cxn modelId="{56778513-B181-4173-BDED-2195838E7086}" type="presParOf" srcId="{2832F57C-54F0-441C-BC33-294DC813C194}" destId="{C746A5BF-4363-41FE-ADDC-70279B8EF702}" srcOrd="7" destOrd="0" presId="urn:microsoft.com/office/officeart/2005/8/layout/list1"/>
    <dgm:cxn modelId="{897FBE60-32FB-41F3-A3AA-6CFDC74139FF}" type="presParOf" srcId="{2832F57C-54F0-441C-BC33-294DC813C194}" destId="{2EA19A61-B7AE-439C-8FCD-71651ECEBBF2}" srcOrd="8" destOrd="0" presId="urn:microsoft.com/office/officeart/2005/8/layout/list1"/>
    <dgm:cxn modelId="{82B314CF-777D-4CAB-B588-23371E1935D8}" type="presParOf" srcId="{2EA19A61-B7AE-439C-8FCD-71651ECEBBF2}" destId="{158273FC-95A8-4783-9B16-32EB89422F30}" srcOrd="0" destOrd="0" presId="urn:microsoft.com/office/officeart/2005/8/layout/list1"/>
    <dgm:cxn modelId="{CDEE0610-D856-4E95-8F63-6F1AB2BB50A2}" type="presParOf" srcId="{2EA19A61-B7AE-439C-8FCD-71651ECEBBF2}" destId="{F362056C-0B37-4CFA-94CA-498CFFEB5FD8}" srcOrd="1" destOrd="0" presId="urn:microsoft.com/office/officeart/2005/8/layout/list1"/>
    <dgm:cxn modelId="{6E52A628-E5DE-4D7E-9458-8B3241ED5FE7}" type="presParOf" srcId="{2832F57C-54F0-441C-BC33-294DC813C194}" destId="{94ECFE93-5A07-4576-AEEE-2711717BE3E5}" srcOrd="9" destOrd="0" presId="urn:microsoft.com/office/officeart/2005/8/layout/list1"/>
    <dgm:cxn modelId="{39766FE4-5613-4853-98E1-F03CDE1EB580}" type="presParOf" srcId="{2832F57C-54F0-441C-BC33-294DC813C194}" destId="{46375436-BC30-48A6-BC90-8DC782150EF1}" srcOrd="10" destOrd="0" presId="urn:microsoft.com/office/officeart/2005/8/layout/list1"/>
    <dgm:cxn modelId="{571D3429-297B-4269-9B9A-0C2EC647A702}" type="presParOf" srcId="{2832F57C-54F0-441C-BC33-294DC813C194}" destId="{B196A73B-8FB2-4768-B9CD-D699C8D7F239}" srcOrd="11" destOrd="0" presId="urn:microsoft.com/office/officeart/2005/8/layout/list1"/>
    <dgm:cxn modelId="{7AA09A0F-A0D9-4205-A7FF-2A88225C9187}" type="presParOf" srcId="{2832F57C-54F0-441C-BC33-294DC813C194}" destId="{0D36196A-4DCA-D344-9DF9-3E750A8CB673}" srcOrd="12" destOrd="0" presId="urn:microsoft.com/office/officeart/2005/8/layout/list1"/>
    <dgm:cxn modelId="{446A37A3-908E-4271-B9CB-7DA0CA3296A1}" type="presParOf" srcId="{0D36196A-4DCA-D344-9DF9-3E750A8CB673}" destId="{FEDEB71F-6F4B-A646-8BC1-A45E6AEDE4CC}" srcOrd="0" destOrd="0" presId="urn:microsoft.com/office/officeart/2005/8/layout/list1"/>
    <dgm:cxn modelId="{5B266AEA-11AA-44F4-9D62-F731E4BD0208}" type="presParOf" srcId="{0D36196A-4DCA-D344-9DF9-3E750A8CB673}" destId="{A9CE855D-31F8-794E-8264-F5F82EE30375}" srcOrd="1" destOrd="0" presId="urn:microsoft.com/office/officeart/2005/8/layout/list1"/>
    <dgm:cxn modelId="{1AC2E0A7-C56F-44A5-8F80-2537F2B0559E}" type="presParOf" srcId="{2832F57C-54F0-441C-BC33-294DC813C194}" destId="{04700734-070E-5446-821B-41FA01184C65}" srcOrd="13" destOrd="0" presId="urn:microsoft.com/office/officeart/2005/8/layout/list1"/>
    <dgm:cxn modelId="{343C015F-415E-41C5-BFE1-D9B069DF399A}" type="presParOf" srcId="{2832F57C-54F0-441C-BC33-294DC813C194}" destId="{90F2E252-081D-C84B-8020-13A67072ED77}" srcOrd="14" destOrd="0" presId="urn:microsoft.com/office/officeart/2005/8/layout/list1"/>
    <dgm:cxn modelId="{7CEAD2C8-4C22-4C31-8D91-03700E5758EE}" type="presParOf" srcId="{2832F57C-54F0-441C-BC33-294DC813C194}" destId="{9142223B-5772-F840-8AEC-B5A0536B1223}" srcOrd="15" destOrd="0" presId="urn:microsoft.com/office/officeart/2005/8/layout/list1"/>
    <dgm:cxn modelId="{21086FD1-4564-4A4B-9EDD-71D8DCAFED7B}" type="presParOf" srcId="{2832F57C-54F0-441C-BC33-294DC813C194}" destId="{78F88267-3261-4573-9CFC-51AA1B16F7E4}" srcOrd="16" destOrd="0" presId="urn:microsoft.com/office/officeart/2005/8/layout/list1"/>
    <dgm:cxn modelId="{8F18E52E-E18C-44FA-BC79-A27E6B567BB2}" type="presParOf" srcId="{78F88267-3261-4573-9CFC-51AA1B16F7E4}" destId="{8ECE42AA-E6A9-4BEB-83A5-59B3D9D6E7AE}" srcOrd="0" destOrd="0" presId="urn:microsoft.com/office/officeart/2005/8/layout/list1"/>
    <dgm:cxn modelId="{0A176E80-FBFB-4232-B45F-145DC56534CC}" type="presParOf" srcId="{78F88267-3261-4573-9CFC-51AA1B16F7E4}" destId="{5642897E-31CF-4594-9162-49ECE7CDDAEB}" srcOrd="1" destOrd="0" presId="urn:microsoft.com/office/officeart/2005/8/layout/list1"/>
    <dgm:cxn modelId="{93967581-4400-46C3-B9A4-AF08025749FE}" type="presParOf" srcId="{2832F57C-54F0-441C-BC33-294DC813C194}" destId="{F45BB72F-00C8-4E54-8E91-AE72FDFBF3CC}" srcOrd="17" destOrd="0" presId="urn:microsoft.com/office/officeart/2005/8/layout/list1"/>
    <dgm:cxn modelId="{CE881722-BBC8-4615-8AC4-BF7403A5E728}" type="presParOf" srcId="{2832F57C-54F0-441C-BC33-294DC813C194}" destId="{62DA7978-9F43-48CD-B297-709D720F8BBE}" srcOrd="18" destOrd="0" presId="urn:microsoft.com/office/officeart/2005/8/layout/list1"/>
    <dgm:cxn modelId="{54C59237-C02B-419B-9AEA-117DAC1CB645}" type="presParOf" srcId="{2832F57C-54F0-441C-BC33-294DC813C194}" destId="{E953B2A8-BD6D-45F4-82CA-6C0B844A28E4}" srcOrd="19" destOrd="0" presId="urn:microsoft.com/office/officeart/2005/8/layout/list1"/>
    <dgm:cxn modelId="{972F0273-0FA6-4542-9A14-F67C4342E2DE}" type="presParOf" srcId="{2832F57C-54F0-441C-BC33-294DC813C194}" destId="{CEFEA0CB-CC97-408F-A1AC-C7205A071A3E}" srcOrd="20" destOrd="0" presId="urn:microsoft.com/office/officeart/2005/8/layout/list1"/>
    <dgm:cxn modelId="{1003B802-FAB5-4B56-8FB4-5837630AA7F4}" type="presParOf" srcId="{CEFEA0CB-CC97-408F-A1AC-C7205A071A3E}" destId="{F9FC9E48-F476-4B4C-A389-CD27510D4D96}" srcOrd="0" destOrd="0" presId="urn:microsoft.com/office/officeart/2005/8/layout/list1"/>
    <dgm:cxn modelId="{CB81B47E-8E2C-4949-BE0C-B5EC22789CAD}" type="presParOf" srcId="{CEFEA0CB-CC97-408F-A1AC-C7205A071A3E}" destId="{BB3E83F6-7765-486E-A03B-4F3DA99B089C}" srcOrd="1" destOrd="0" presId="urn:microsoft.com/office/officeart/2005/8/layout/list1"/>
    <dgm:cxn modelId="{4917A022-900D-45D4-AFD4-9BF64000A6AA}" type="presParOf" srcId="{2832F57C-54F0-441C-BC33-294DC813C194}" destId="{88030784-7F98-4713-A7F9-5A21358E8BEF}" srcOrd="21" destOrd="0" presId="urn:microsoft.com/office/officeart/2005/8/layout/list1"/>
    <dgm:cxn modelId="{755FCF73-736B-495C-9D81-5A566750E989}" type="presParOf" srcId="{2832F57C-54F0-441C-BC33-294DC813C194}" destId="{2C419391-45E3-4F27-8089-8897559F9272}"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FDE68BB-B90D-4526-9160-2019375CE9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8F269B2-7FB1-4B17-9DE4-58D7235D082E}">
      <dgm:prSet/>
      <dgm:spPr>
        <a:solidFill>
          <a:srgbClr val="5B9BD5"/>
        </a:solidFill>
      </dgm:spPr>
      <dgm:t>
        <a:bodyPr/>
        <a:lstStyle/>
        <a:p>
          <a:pPr rtl="0"/>
          <a:r>
            <a:rPr lang="en-US" dirty="0"/>
            <a:t>Groups: basic set up</a:t>
          </a:r>
        </a:p>
      </dgm:t>
    </dgm:pt>
    <dgm:pt modelId="{871A5C31-0475-48F1-BB10-4C5A71CABA3E}" type="parTrans" cxnId="{7BF11E88-CB37-4448-B473-A10D105BB602}">
      <dgm:prSet/>
      <dgm:spPr/>
      <dgm:t>
        <a:bodyPr/>
        <a:lstStyle/>
        <a:p>
          <a:endParaRPr lang="en-US"/>
        </a:p>
      </dgm:t>
    </dgm:pt>
    <dgm:pt modelId="{FEAE5B80-EAD8-43AE-8DF5-5A02AF833CA1}" type="sibTrans" cxnId="{7BF11E88-CB37-4448-B473-A10D105BB602}">
      <dgm:prSet/>
      <dgm:spPr/>
      <dgm:t>
        <a:bodyPr/>
        <a:lstStyle/>
        <a:p>
          <a:endParaRPr lang="en-US"/>
        </a:p>
      </dgm:t>
    </dgm:pt>
    <dgm:pt modelId="{CD20394B-3A60-4271-A48C-A3B8C91D6E4C}">
      <dgm:prSet/>
      <dgm:spPr/>
      <dgm:t>
        <a:bodyPr/>
        <a:lstStyle/>
        <a:p>
          <a:pPr rtl="0"/>
          <a:r>
            <a:rPr lang="en-US" dirty="0"/>
            <a:t>Groups: Smart views</a:t>
          </a:r>
        </a:p>
      </dgm:t>
    </dgm:pt>
    <dgm:pt modelId="{73CE73F5-2B3A-47E8-A080-B0E471C09804}" type="parTrans" cxnId="{2CAC261C-52F8-45EB-A9F7-A429A6CD0821}">
      <dgm:prSet/>
      <dgm:spPr/>
      <dgm:t>
        <a:bodyPr/>
        <a:lstStyle/>
        <a:p>
          <a:endParaRPr lang="en-US"/>
        </a:p>
      </dgm:t>
    </dgm:pt>
    <dgm:pt modelId="{1D3176B1-167C-4445-A5E5-807838EE7E9C}" type="sibTrans" cxnId="{2CAC261C-52F8-45EB-A9F7-A429A6CD0821}">
      <dgm:prSet/>
      <dgm:spPr/>
      <dgm:t>
        <a:bodyPr/>
        <a:lstStyle/>
        <a:p>
          <a:endParaRPr lang="en-US"/>
        </a:p>
      </dgm:t>
    </dgm:pt>
    <dgm:pt modelId="{A68AD748-29C0-4295-9278-BA790155773F}">
      <dgm:prSet/>
      <dgm:spPr>
        <a:solidFill>
          <a:srgbClr val="5B9BD5"/>
        </a:solidFill>
      </dgm:spPr>
      <dgm:t>
        <a:bodyPr/>
        <a:lstStyle/>
        <a:p>
          <a:pPr rtl="0"/>
          <a:r>
            <a:rPr lang="en-US"/>
            <a:t>Assignment: adapive release</a:t>
          </a:r>
        </a:p>
      </dgm:t>
    </dgm:pt>
    <dgm:pt modelId="{29680B52-1A1A-4C95-9E64-3FC721A399B1}" type="parTrans" cxnId="{4EB65D6E-3603-48F0-BB3A-00C693BB54FE}">
      <dgm:prSet/>
      <dgm:spPr/>
      <dgm:t>
        <a:bodyPr/>
        <a:lstStyle/>
        <a:p>
          <a:endParaRPr lang="en-US"/>
        </a:p>
      </dgm:t>
    </dgm:pt>
    <dgm:pt modelId="{C9D6FECD-A8BC-4918-9419-C1C7FB2F26BD}" type="sibTrans" cxnId="{4EB65D6E-3603-48F0-BB3A-00C693BB54FE}">
      <dgm:prSet/>
      <dgm:spPr/>
      <dgm:t>
        <a:bodyPr/>
        <a:lstStyle/>
        <a:p>
          <a:endParaRPr lang="en-US"/>
        </a:p>
      </dgm:t>
    </dgm:pt>
    <dgm:pt modelId="{F8623FD7-D133-4AED-A553-E04E11823737}">
      <dgm:prSet/>
      <dgm:spPr/>
      <dgm:t>
        <a:bodyPr/>
        <a:lstStyle/>
        <a:p>
          <a:pPr rtl="0"/>
          <a:r>
            <a:rPr lang="en-US" dirty="0"/>
            <a:t>Survey: statistics tracking</a:t>
          </a:r>
        </a:p>
      </dgm:t>
    </dgm:pt>
    <dgm:pt modelId="{674FCBB2-9CEA-4B66-AF5C-962B1D01C16C}" type="parTrans" cxnId="{0CB09427-59EA-434A-8401-1D396CF908F8}">
      <dgm:prSet/>
      <dgm:spPr/>
      <dgm:t>
        <a:bodyPr/>
        <a:lstStyle/>
        <a:p>
          <a:endParaRPr lang="en-US"/>
        </a:p>
      </dgm:t>
    </dgm:pt>
    <dgm:pt modelId="{8B6F9B50-F885-4184-8912-E36153F3FF40}" type="sibTrans" cxnId="{0CB09427-59EA-434A-8401-1D396CF908F8}">
      <dgm:prSet/>
      <dgm:spPr/>
      <dgm:t>
        <a:bodyPr/>
        <a:lstStyle/>
        <a:p>
          <a:endParaRPr lang="en-US"/>
        </a:p>
      </dgm:t>
    </dgm:pt>
    <dgm:pt modelId="{892CB2EA-BA8B-49A9-A474-F557ED3E8816}">
      <dgm:prSet/>
      <dgm:spPr/>
      <dgm:t>
        <a:bodyPr/>
        <a:lstStyle/>
        <a:p>
          <a:pPr rtl="0"/>
          <a:r>
            <a:rPr lang="en-US"/>
            <a:t>Tegrity</a:t>
          </a:r>
        </a:p>
      </dgm:t>
    </dgm:pt>
    <dgm:pt modelId="{C19BA33C-8289-4224-89B8-A6195D4C10B7}" type="parTrans" cxnId="{1C3702B2-6EAA-49B7-B658-316689DAD73D}">
      <dgm:prSet/>
      <dgm:spPr/>
      <dgm:t>
        <a:bodyPr/>
        <a:lstStyle/>
        <a:p>
          <a:endParaRPr lang="en-US"/>
        </a:p>
      </dgm:t>
    </dgm:pt>
    <dgm:pt modelId="{9D9F973B-B440-4802-95ED-9CCEE9C1B5D4}" type="sibTrans" cxnId="{1C3702B2-6EAA-49B7-B658-316689DAD73D}">
      <dgm:prSet/>
      <dgm:spPr/>
      <dgm:t>
        <a:bodyPr/>
        <a:lstStyle/>
        <a:p>
          <a:endParaRPr lang="en-US"/>
        </a:p>
      </dgm:t>
    </dgm:pt>
    <dgm:pt modelId="{C4EACCC7-529D-774B-B6D9-53468459370C}">
      <dgm:prSet/>
      <dgm:spPr>
        <a:solidFill>
          <a:srgbClr val="1F4E79"/>
        </a:solidFill>
      </dgm:spPr>
      <dgm:t>
        <a:bodyPr/>
        <a:lstStyle/>
        <a:p>
          <a:r>
            <a:rPr lang="en-US"/>
            <a:t>Key: adaptive release (by group)</a:t>
          </a:r>
        </a:p>
      </dgm:t>
    </dgm:pt>
    <dgm:pt modelId="{9062CB91-4280-E744-83A3-792C35ECBFA5}" type="parTrans" cxnId="{C48CEB30-ECE4-5548-BD4A-A092CC1EA199}">
      <dgm:prSet/>
      <dgm:spPr/>
      <dgm:t>
        <a:bodyPr/>
        <a:lstStyle/>
        <a:p>
          <a:endParaRPr lang="en-US"/>
        </a:p>
      </dgm:t>
    </dgm:pt>
    <dgm:pt modelId="{D9709E31-F63B-324D-B634-2C2BE827A343}" type="sibTrans" cxnId="{C48CEB30-ECE4-5548-BD4A-A092CC1EA199}">
      <dgm:prSet/>
      <dgm:spPr/>
      <dgm:t>
        <a:bodyPr/>
        <a:lstStyle/>
        <a:p>
          <a:endParaRPr lang="en-US"/>
        </a:p>
      </dgm:t>
    </dgm:pt>
    <dgm:pt modelId="{2832F57C-54F0-441C-BC33-294DC813C194}" type="pres">
      <dgm:prSet presAssocID="{0FDE68BB-B90D-4526-9160-2019375CE99B}" presName="linear" presStyleCnt="0">
        <dgm:presLayoutVars>
          <dgm:dir/>
          <dgm:animLvl val="lvl"/>
          <dgm:resizeHandles val="exact"/>
        </dgm:presLayoutVars>
      </dgm:prSet>
      <dgm:spPr/>
    </dgm:pt>
    <dgm:pt modelId="{2DC1AB6D-A971-4CD5-ACB9-EBF20F65934A}" type="pres">
      <dgm:prSet presAssocID="{C8F269B2-7FB1-4B17-9DE4-58D7235D082E}" presName="parentLin" presStyleCnt="0"/>
      <dgm:spPr/>
    </dgm:pt>
    <dgm:pt modelId="{FA0D74B5-1168-4AA1-9B47-5D5907EAB206}" type="pres">
      <dgm:prSet presAssocID="{C8F269B2-7FB1-4B17-9DE4-58D7235D082E}" presName="parentLeftMargin" presStyleLbl="node1" presStyleIdx="0" presStyleCnt="6"/>
      <dgm:spPr/>
    </dgm:pt>
    <dgm:pt modelId="{98898BA7-E649-4126-8EC1-4F21DE7C8816}" type="pres">
      <dgm:prSet presAssocID="{C8F269B2-7FB1-4B17-9DE4-58D7235D082E}" presName="parentText" presStyleLbl="node1" presStyleIdx="0" presStyleCnt="6" custScaleX="142857">
        <dgm:presLayoutVars>
          <dgm:chMax val="0"/>
          <dgm:bulletEnabled val="1"/>
        </dgm:presLayoutVars>
      </dgm:prSet>
      <dgm:spPr/>
    </dgm:pt>
    <dgm:pt modelId="{DCB20E85-4DCE-403F-B521-C47B85EB7D22}" type="pres">
      <dgm:prSet presAssocID="{C8F269B2-7FB1-4B17-9DE4-58D7235D082E}" presName="negativeSpace" presStyleCnt="0"/>
      <dgm:spPr/>
    </dgm:pt>
    <dgm:pt modelId="{DFE937B9-A00B-4B63-9B82-EE7C4344B337}" type="pres">
      <dgm:prSet presAssocID="{C8F269B2-7FB1-4B17-9DE4-58D7235D082E}" presName="childText" presStyleLbl="conFgAcc1" presStyleIdx="0" presStyleCnt="6">
        <dgm:presLayoutVars>
          <dgm:bulletEnabled val="1"/>
        </dgm:presLayoutVars>
      </dgm:prSet>
      <dgm:spPr/>
    </dgm:pt>
    <dgm:pt modelId="{FBA5022A-79CC-4724-B503-80C201AF5CC3}" type="pres">
      <dgm:prSet presAssocID="{FEAE5B80-EAD8-43AE-8DF5-5A02AF833CA1}" presName="spaceBetweenRectangles" presStyleCnt="0"/>
      <dgm:spPr/>
    </dgm:pt>
    <dgm:pt modelId="{B54EAC34-E128-4DD1-A180-C2433B355B80}" type="pres">
      <dgm:prSet presAssocID="{CD20394B-3A60-4271-A48C-A3B8C91D6E4C}" presName="parentLin" presStyleCnt="0"/>
      <dgm:spPr/>
    </dgm:pt>
    <dgm:pt modelId="{19CB5CC3-1B5E-4019-8EF4-2B940F8C4477}" type="pres">
      <dgm:prSet presAssocID="{CD20394B-3A60-4271-A48C-A3B8C91D6E4C}" presName="parentLeftMargin" presStyleLbl="node1" presStyleIdx="0" presStyleCnt="6"/>
      <dgm:spPr/>
    </dgm:pt>
    <dgm:pt modelId="{A78869BD-4E5C-4906-9856-E144DED02623}" type="pres">
      <dgm:prSet presAssocID="{CD20394B-3A60-4271-A48C-A3B8C91D6E4C}" presName="parentText" presStyleLbl="node1" presStyleIdx="1" presStyleCnt="6" custScaleX="142857">
        <dgm:presLayoutVars>
          <dgm:chMax val="0"/>
          <dgm:bulletEnabled val="1"/>
        </dgm:presLayoutVars>
      </dgm:prSet>
      <dgm:spPr/>
    </dgm:pt>
    <dgm:pt modelId="{0D079135-8404-4804-9386-B8C0A3CB3CF5}" type="pres">
      <dgm:prSet presAssocID="{CD20394B-3A60-4271-A48C-A3B8C91D6E4C}" presName="negativeSpace" presStyleCnt="0"/>
      <dgm:spPr/>
    </dgm:pt>
    <dgm:pt modelId="{C96591AA-94BA-4E6C-9B82-8F471C053E02}" type="pres">
      <dgm:prSet presAssocID="{CD20394B-3A60-4271-A48C-A3B8C91D6E4C}" presName="childText" presStyleLbl="conFgAcc1" presStyleIdx="1" presStyleCnt="6">
        <dgm:presLayoutVars>
          <dgm:bulletEnabled val="1"/>
        </dgm:presLayoutVars>
      </dgm:prSet>
      <dgm:spPr/>
    </dgm:pt>
    <dgm:pt modelId="{C746A5BF-4363-41FE-ADDC-70279B8EF702}" type="pres">
      <dgm:prSet presAssocID="{1D3176B1-167C-4445-A5E5-807838EE7E9C}" presName="spaceBetweenRectangles" presStyleCnt="0"/>
      <dgm:spPr/>
    </dgm:pt>
    <dgm:pt modelId="{2EA19A61-B7AE-439C-8FCD-71651ECEBBF2}" type="pres">
      <dgm:prSet presAssocID="{A68AD748-29C0-4295-9278-BA790155773F}" presName="parentLin" presStyleCnt="0"/>
      <dgm:spPr/>
    </dgm:pt>
    <dgm:pt modelId="{158273FC-95A8-4783-9B16-32EB89422F30}" type="pres">
      <dgm:prSet presAssocID="{A68AD748-29C0-4295-9278-BA790155773F}" presName="parentLeftMargin" presStyleLbl="node1" presStyleIdx="1" presStyleCnt="6"/>
      <dgm:spPr/>
    </dgm:pt>
    <dgm:pt modelId="{F362056C-0B37-4CFA-94CA-498CFFEB5FD8}" type="pres">
      <dgm:prSet presAssocID="{A68AD748-29C0-4295-9278-BA790155773F}" presName="parentText" presStyleLbl="node1" presStyleIdx="2" presStyleCnt="6" custScaleX="142857">
        <dgm:presLayoutVars>
          <dgm:chMax val="0"/>
          <dgm:bulletEnabled val="1"/>
        </dgm:presLayoutVars>
      </dgm:prSet>
      <dgm:spPr/>
    </dgm:pt>
    <dgm:pt modelId="{94ECFE93-5A07-4576-AEEE-2711717BE3E5}" type="pres">
      <dgm:prSet presAssocID="{A68AD748-29C0-4295-9278-BA790155773F}" presName="negativeSpace" presStyleCnt="0"/>
      <dgm:spPr/>
    </dgm:pt>
    <dgm:pt modelId="{46375436-BC30-48A6-BC90-8DC782150EF1}" type="pres">
      <dgm:prSet presAssocID="{A68AD748-29C0-4295-9278-BA790155773F}" presName="childText" presStyleLbl="conFgAcc1" presStyleIdx="2" presStyleCnt="6">
        <dgm:presLayoutVars>
          <dgm:bulletEnabled val="1"/>
        </dgm:presLayoutVars>
      </dgm:prSet>
      <dgm:spPr/>
    </dgm:pt>
    <dgm:pt modelId="{B196A73B-8FB2-4768-B9CD-D699C8D7F239}" type="pres">
      <dgm:prSet presAssocID="{C9D6FECD-A8BC-4918-9419-C1C7FB2F26BD}" presName="spaceBetweenRectangles" presStyleCnt="0"/>
      <dgm:spPr/>
    </dgm:pt>
    <dgm:pt modelId="{0D36196A-4DCA-D344-9DF9-3E750A8CB673}" type="pres">
      <dgm:prSet presAssocID="{C4EACCC7-529D-774B-B6D9-53468459370C}" presName="parentLin" presStyleCnt="0"/>
      <dgm:spPr/>
    </dgm:pt>
    <dgm:pt modelId="{FEDEB71F-6F4B-A646-8BC1-A45E6AEDE4CC}" type="pres">
      <dgm:prSet presAssocID="{C4EACCC7-529D-774B-B6D9-53468459370C}" presName="parentLeftMargin" presStyleLbl="node1" presStyleIdx="2" presStyleCnt="6"/>
      <dgm:spPr/>
    </dgm:pt>
    <dgm:pt modelId="{A9CE855D-31F8-794E-8264-F5F82EE30375}" type="pres">
      <dgm:prSet presAssocID="{C4EACCC7-529D-774B-B6D9-53468459370C}" presName="parentText" presStyleLbl="node1" presStyleIdx="3" presStyleCnt="6" custScaleX="142857">
        <dgm:presLayoutVars>
          <dgm:chMax val="0"/>
          <dgm:bulletEnabled val="1"/>
        </dgm:presLayoutVars>
      </dgm:prSet>
      <dgm:spPr/>
    </dgm:pt>
    <dgm:pt modelId="{04700734-070E-5446-821B-41FA01184C65}" type="pres">
      <dgm:prSet presAssocID="{C4EACCC7-529D-774B-B6D9-53468459370C}" presName="negativeSpace" presStyleCnt="0"/>
      <dgm:spPr/>
    </dgm:pt>
    <dgm:pt modelId="{90F2E252-081D-C84B-8020-13A67072ED77}" type="pres">
      <dgm:prSet presAssocID="{C4EACCC7-529D-774B-B6D9-53468459370C}" presName="childText" presStyleLbl="conFgAcc1" presStyleIdx="3" presStyleCnt="6">
        <dgm:presLayoutVars>
          <dgm:bulletEnabled val="1"/>
        </dgm:presLayoutVars>
      </dgm:prSet>
      <dgm:spPr/>
    </dgm:pt>
    <dgm:pt modelId="{9142223B-5772-F840-8AEC-B5A0536B1223}" type="pres">
      <dgm:prSet presAssocID="{D9709E31-F63B-324D-B634-2C2BE827A343}" presName="spaceBetweenRectangles" presStyleCnt="0"/>
      <dgm:spPr/>
    </dgm:pt>
    <dgm:pt modelId="{78F88267-3261-4573-9CFC-51AA1B16F7E4}" type="pres">
      <dgm:prSet presAssocID="{F8623FD7-D133-4AED-A553-E04E11823737}" presName="parentLin" presStyleCnt="0"/>
      <dgm:spPr/>
    </dgm:pt>
    <dgm:pt modelId="{8ECE42AA-E6A9-4BEB-83A5-59B3D9D6E7AE}" type="pres">
      <dgm:prSet presAssocID="{F8623FD7-D133-4AED-A553-E04E11823737}" presName="parentLeftMargin" presStyleLbl="node1" presStyleIdx="3" presStyleCnt="6"/>
      <dgm:spPr/>
    </dgm:pt>
    <dgm:pt modelId="{5642897E-31CF-4594-9162-49ECE7CDDAEB}" type="pres">
      <dgm:prSet presAssocID="{F8623FD7-D133-4AED-A553-E04E11823737}" presName="parentText" presStyleLbl="node1" presStyleIdx="4" presStyleCnt="6" custScaleX="142857">
        <dgm:presLayoutVars>
          <dgm:chMax val="0"/>
          <dgm:bulletEnabled val="1"/>
        </dgm:presLayoutVars>
      </dgm:prSet>
      <dgm:spPr/>
    </dgm:pt>
    <dgm:pt modelId="{F45BB72F-00C8-4E54-8E91-AE72FDFBF3CC}" type="pres">
      <dgm:prSet presAssocID="{F8623FD7-D133-4AED-A553-E04E11823737}" presName="negativeSpace" presStyleCnt="0"/>
      <dgm:spPr/>
    </dgm:pt>
    <dgm:pt modelId="{62DA7978-9F43-48CD-B297-709D720F8BBE}" type="pres">
      <dgm:prSet presAssocID="{F8623FD7-D133-4AED-A553-E04E11823737}" presName="childText" presStyleLbl="conFgAcc1" presStyleIdx="4" presStyleCnt="6">
        <dgm:presLayoutVars>
          <dgm:bulletEnabled val="1"/>
        </dgm:presLayoutVars>
      </dgm:prSet>
      <dgm:spPr/>
    </dgm:pt>
    <dgm:pt modelId="{E953B2A8-BD6D-45F4-82CA-6C0B844A28E4}" type="pres">
      <dgm:prSet presAssocID="{8B6F9B50-F885-4184-8912-E36153F3FF40}" presName="spaceBetweenRectangles" presStyleCnt="0"/>
      <dgm:spPr/>
    </dgm:pt>
    <dgm:pt modelId="{CEFEA0CB-CC97-408F-A1AC-C7205A071A3E}" type="pres">
      <dgm:prSet presAssocID="{892CB2EA-BA8B-49A9-A474-F557ED3E8816}" presName="parentLin" presStyleCnt="0"/>
      <dgm:spPr/>
    </dgm:pt>
    <dgm:pt modelId="{F9FC9E48-F476-4B4C-A389-CD27510D4D96}" type="pres">
      <dgm:prSet presAssocID="{892CB2EA-BA8B-49A9-A474-F557ED3E8816}" presName="parentLeftMargin" presStyleLbl="node1" presStyleIdx="4" presStyleCnt="6"/>
      <dgm:spPr/>
    </dgm:pt>
    <dgm:pt modelId="{BB3E83F6-7765-486E-A03B-4F3DA99B089C}" type="pres">
      <dgm:prSet presAssocID="{892CB2EA-BA8B-49A9-A474-F557ED3E8816}" presName="parentText" presStyleLbl="node1" presStyleIdx="5" presStyleCnt="6" custScaleX="142857">
        <dgm:presLayoutVars>
          <dgm:chMax val="0"/>
          <dgm:bulletEnabled val="1"/>
        </dgm:presLayoutVars>
      </dgm:prSet>
      <dgm:spPr/>
    </dgm:pt>
    <dgm:pt modelId="{88030784-7F98-4713-A7F9-5A21358E8BEF}" type="pres">
      <dgm:prSet presAssocID="{892CB2EA-BA8B-49A9-A474-F557ED3E8816}" presName="negativeSpace" presStyleCnt="0"/>
      <dgm:spPr/>
    </dgm:pt>
    <dgm:pt modelId="{2C419391-45E3-4F27-8089-8897559F9272}" type="pres">
      <dgm:prSet presAssocID="{892CB2EA-BA8B-49A9-A474-F557ED3E8816}" presName="childText" presStyleLbl="conFgAcc1" presStyleIdx="5" presStyleCnt="6">
        <dgm:presLayoutVars>
          <dgm:bulletEnabled val="1"/>
        </dgm:presLayoutVars>
      </dgm:prSet>
      <dgm:spPr/>
    </dgm:pt>
  </dgm:ptLst>
  <dgm:cxnLst>
    <dgm:cxn modelId="{8DC3BD10-CBA7-4881-B11A-509A09937551}" type="presOf" srcId="{892CB2EA-BA8B-49A9-A474-F557ED3E8816}" destId="{BB3E83F6-7765-486E-A03B-4F3DA99B089C}" srcOrd="1" destOrd="0" presId="urn:microsoft.com/office/officeart/2005/8/layout/list1"/>
    <dgm:cxn modelId="{90FBDF17-16CC-49C1-B745-E679B072C021}" type="presOf" srcId="{CD20394B-3A60-4271-A48C-A3B8C91D6E4C}" destId="{A78869BD-4E5C-4906-9856-E144DED02623}" srcOrd="1" destOrd="0" presId="urn:microsoft.com/office/officeart/2005/8/layout/list1"/>
    <dgm:cxn modelId="{DC2F2B19-970A-4A36-AB2F-68CD86A636E0}" type="presOf" srcId="{CD20394B-3A60-4271-A48C-A3B8C91D6E4C}" destId="{19CB5CC3-1B5E-4019-8EF4-2B940F8C4477}" srcOrd="0" destOrd="0" presId="urn:microsoft.com/office/officeart/2005/8/layout/list1"/>
    <dgm:cxn modelId="{2CAC261C-52F8-45EB-A9F7-A429A6CD0821}" srcId="{0FDE68BB-B90D-4526-9160-2019375CE99B}" destId="{CD20394B-3A60-4271-A48C-A3B8C91D6E4C}" srcOrd="1" destOrd="0" parTransId="{73CE73F5-2B3A-47E8-A080-B0E471C09804}" sibTransId="{1D3176B1-167C-4445-A5E5-807838EE7E9C}"/>
    <dgm:cxn modelId="{A9A13422-8BC0-4B42-B170-4301B3AEA240}" type="presOf" srcId="{A68AD748-29C0-4295-9278-BA790155773F}" destId="{F362056C-0B37-4CFA-94CA-498CFFEB5FD8}" srcOrd="1" destOrd="0" presId="urn:microsoft.com/office/officeart/2005/8/layout/list1"/>
    <dgm:cxn modelId="{0CB09427-59EA-434A-8401-1D396CF908F8}" srcId="{0FDE68BB-B90D-4526-9160-2019375CE99B}" destId="{F8623FD7-D133-4AED-A553-E04E11823737}" srcOrd="4" destOrd="0" parTransId="{674FCBB2-9CEA-4B66-AF5C-962B1D01C16C}" sibTransId="{8B6F9B50-F885-4184-8912-E36153F3FF40}"/>
    <dgm:cxn modelId="{C48CEB30-ECE4-5548-BD4A-A092CC1EA199}" srcId="{0FDE68BB-B90D-4526-9160-2019375CE99B}" destId="{C4EACCC7-529D-774B-B6D9-53468459370C}" srcOrd="3" destOrd="0" parTransId="{9062CB91-4280-E744-83A3-792C35ECBFA5}" sibTransId="{D9709E31-F63B-324D-B634-2C2BE827A343}"/>
    <dgm:cxn modelId="{0CFCA344-CCB2-424B-9489-4A8802943EB7}" type="presOf" srcId="{F8623FD7-D133-4AED-A553-E04E11823737}" destId="{5642897E-31CF-4594-9162-49ECE7CDDAEB}" srcOrd="1" destOrd="0" presId="urn:microsoft.com/office/officeart/2005/8/layout/list1"/>
    <dgm:cxn modelId="{5A09EC48-21B6-460E-9270-AC700BB332EE}" type="presOf" srcId="{C4EACCC7-529D-774B-B6D9-53468459370C}" destId="{A9CE855D-31F8-794E-8264-F5F82EE30375}" srcOrd="1" destOrd="0" presId="urn:microsoft.com/office/officeart/2005/8/layout/list1"/>
    <dgm:cxn modelId="{DCFD4953-7822-410D-82EF-1C6D846FAEE0}" type="presOf" srcId="{C8F269B2-7FB1-4B17-9DE4-58D7235D082E}" destId="{FA0D74B5-1168-4AA1-9B47-5D5907EAB206}" srcOrd="0" destOrd="0" presId="urn:microsoft.com/office/officeart/2005/8/layout/list1"/>
    <dgm:cxn modelId="{4EB65D6E-3603-48F0-BB3A-00C693BB54FE}" srcId="{0FDE68BB-B90D-4526-9160-2019375CE99B}" destId="{A68AD748-29C0-4295-9278-BA790155773F}" srcOrd="2" destOrd="0" parTransId="{29680B52-1A1A-4C95-9E64-3FC721A399B1}" sibTransId="{C9D6FECD-A8BC-4918-9419-C1C7FB2F26BD}"/>
    <dgm:cxn modelId="{7BF11E88-CB37-4448-B473-A10D105BB602}" srcId="{0FDE68BB-B90D-4526-9160-2019375CE99B}" destId="{C8F269B2-7FB1-4B17-9DE4-58D7235D082E}" srcOrd="0" destOrd="0" parTransId="{871A5C31-0475-48F1-BB10-4C5A71CABA3E}" sibTransId="{FEAE5B80-EAD8-43AE-8DF5-5A02AF833CA1}"/>
    <dgm:cxn modelId="{E12CA0A7-5518-41C1-9E10-3FACB8172137}" type="presOf" srcId="{892CB2EA-BA8B-49A9-A474-F557ED3E8816}" destId="{F9FC9E48-F476-4B4C-A389-CD27510D4D96}" srcOrd="0" destOrd="0" presId="urn:microsoft.com/office/officeart/2005/8/layout/list1"/>
    <dgm:cxn modelId="{F5D03DAA-0270-4061-921A-3E70910186EF}" type="presOf" srcId="{C8F269B2-7FB1-4B17-9DE4-58D7235D082E}" destId="{98898BA7-E649-4126-8EC1-4F21DE7C8816}" srcOrd="1" destOrd="0" presId="urn:microsoft.com/office/officeart/2005/8/layout/list1"/>
    <dgm:cxn modelId="{1C3702B2-6EAA-49B7-B658-316689DAD73D}" srcId="{0FDE68BB-B90D-4526-9160-2019375CE99B}" destId="{892CB2EA-BA8B-49A9-A474-F557ED3E8816}" srcOrd="5" destOrd="0" parTransId="{C19BA33C-8289-4224-89B8-A6195D4C10B7}" sibTransId="{9D9F973B-B440-4802-95ED-9CCEE9C1B5D4}"/>
    <dgm:cxn modelId="{41E80BC3-043C-4533-8F01-8F60AB19CD61}" type="presOf" srcId="{F8623FD7-D133-4AED-A553-E04E11823737}" destId="{8ECE42AA-E6A9-4BEB-83A5-59B3D9D6E7AE}" srcOrd="0" destOrd="0" presId="urn:microsoft.com/office/officeart/2005/8/layout/list1"/>
    <dgm:cxn modelId="{5140B8CF-26FA-4710-8B56-18194BF8747E}" type="presOf" srcId="{A68AD748-29C0-4295-9278-BA790155773F}" destId="{158273FC-95A8-4783-9B16-32EB89422F30}" srcOrd="0" destOrd="0" presId="urn:microsoft.com/office/officeart/2005/8/layout/list1"/>
    <dgm:cxn modelId="{8341EBE3-FB16-493A-B23C-8A23ABC6C03A}" type="presOf" srcId="{0FDE68BB-B90D-4526-9160-2019375CE99B}" destId="{2832F57C-54F0-441C-BC33-294DC813C194}" srcOrd="0" destOrd="0" presId="urn:microsoft.com/office/officeart/2005/8/layout/list1"/>
    <dgm:cxn modelId="{3A9BAAFC-BE7E-4505-AAEE-C238B9B93C82}" type="presOf" srcId="{C4EACCC7-529D-774B-B6D9-53468459370C}" destId="{FEDEB71F-6F4B-A646-8BC1-A45E6AEDE4CC}" srcOrd="0" destOrd="0" presId="urn:microsoft.com/office/officeart/2005/8/layout/list1"/>
    <dgm:cxn modelId="{2C762EC4-C36F-4927-8076-63DF6C36003A}" type="presParOf" srcId="{2832F57C-54F0-441C-BC33-294DC813C194}" destId="{2DC1AB6D-A971-4CD5-ACB9-EBF20F65934A}" srcOrd="0" destOrd="0" presId="urn:microsoft.com/office/officeart/2005/8/layout/list1"/>
    <dgm:cxn modelId="{BA4F3C76-DB60-4822-A918-2339C42A831F}" type="presParOf" srcId="{2DC1AB6D-A971-4CD5-ACB9-EBF20F65934A}" destId="{FA0D74B5-1168-4AA1-9B47-5D5907EAB206}" srcOrd="0" destOrd="0" presId="urn:microsoft.com/office/officeart/2005/8/layout/list1"/>
    <dgm:cxn modelId="{B206FB82-2863-481E-8C35-DC2BF98F3AF4}" type="presParOf" srcId="{2DC1AB6D-A971-4CD5-ACB9-EBF20F65934A}" destId="{98898BA7-E649-4126-8EC1-4F21DE7C8816}" srcOrd="1" destOrd="0" presId="urn:microsoft.com/office/officeart/2005/8/layout/list1"/>
    <dgm:cxn modelId="{B5FBA567-0734-4E28-88D4-423BA8B85FE8}" type="presParOf" srcId="{2832F57C-54F0-441C-BC33-294DC813C194}" destId="{DCB20E85-4DCE-403F-B521-C47B85EB7D22}" srcOrd="1" destOrd="0" presId="urn:microsoft.com/office/officeart/2005/8/layout/list1"/>
    <dgm:cxn modelId="{A99E938F-FC46-4F67-8018-7421073BEE4B}" type="presParOf" srcId="{2832F57C-54F0-441C-BC33-294DC813C194}" destId="{DFE937B9-A00B-4B63-9B82-EE7C4344B337}" srcOrd="2" destOrd="0" presId="urn:microsoft.com/office/officeart/2005/8/layout/list1"/>
    <dgm:cxn modelId="{5CE1E476-10BB-4033-9A63-5B1B798F822F}" type="presParOf" srcId="{2832F57C-54F0-441C-BC33-294DC813C194}" destId="{FBA5022A-79CC-4724-B503-80C201AF5CC3}" srcOrd="3" destOrd="0" presId="urn:microsoft.com/office/officeart/2005/8/layout/list1"/>
    <dgm:cxn modelId="{6DF64248-2719-4770-939E-6DC136C17AE9}" type="presParOf" srcId="{2832F57C-54F0-441C-BC33-294DC813C194}" destId="{B54EAC34-E128-4DD1-A180-C2433B355B80}" srcOrd="4" destOrd="0" presId="urn:microsoft.com/office/officeart/2005/8/layout/list1"/>
    <dgm:cxn modelId="{EFAC1C47-B5EA-49AB-923C-59E73CCBC79E}" type="presParOf" srcId="{B54EAC34-E128-4DD1-A180-C2433B355B80}" destId="{19CB5CC3-1B5E-4019-8EF4-2B940F8C4477}" srcOrd="0" destOrd="0" presId="urn:microsoft.com/office/officeart/2005/8/layout/list1"/>
    <dgm:cxn modelId="{4055C707-AF37-4762-9F88-2C8F1D567B58}" type="presParOf" srcId="{B54EAC34-E128-4DD1-A180-C2433B355B80}" destId="{A78869BD-4E5C-4906-9856-E144DED02623}" srcOrd="1" destOrd="0" presId="urn:microsoft.com/office/officeart/2005/8/layout/list1"/>
    <dgm:cxn modelId="{163A89EE-19F0-4DAD-85BC-E7E3D9FDF642}" type="presParOf" srcId="{2832F57C-54F0-441C-BC33-294DC813C194}" destId="{0D079135-8404-4804-9386-B8C0A3CB3CF5}" srcOrd="5" destOrd="0" presId="urn:microsoft.com/office/officeart/2005/8/layout/list1"/>
    <dgm:cxn modelId="{90BC4A2F-EA35-4047-AC2C-6401CEF558FB}" type="presParOf" srcId="{2832F57C-54F0-441C-BC33-294DC813C194}" destId="{C96591AA-94BA-4E6C-9B82-8F471C053E02}" srcOrd="6" destOrd="0" presId="urn:microsoft.com/office/officeart/2005/8/layout/list1"/>
    <dgm:cxn modelId="{9EE0145D-2F50-4E65-8813-BA34FDF70C9A}" type="presParOf" srcId="{2832F57C-54F0-441C-BC33-294DC813C194}" destId="{C746A5BF-4363-41FE-ADDC-70279B8EF702}" srcOrd="7" destOrd="0" presId="urn:microsoft.com/office/officeart/2005/8/layout/list1"/>
    <dgm:cxn modelId="{EEA4AA86-8A08-4C2E-AE54-B799DA2623B0}" type="presParOf" srcId="{2832F57C-54F0-441C-BC33-294DC813C194}" destId="{2EA19A61-B7AE-439C-8FCD-71651ECEBBF2}" srcOrd="8" destOrd="0" presId="urn:microsoft.com/office/officeart/2005/8/layout/list1"/>
    <dgm:cxn modelId="{350DE709-3D01-4415-AF8E-AF50F2E08166}" type="presParOf" srcId="{2EA19A61-B7AE-439C-8FCD-71651ECEBBF2}" destId="{158273FC-95A8-4783-9B16-32EB89422F30}" srcOrd="0" destOrd="0" presId="urn:microsoft.com/office/officeart/2005/8/layout/list1"/>
    <dgm:cxn modelId="{EFE47B23-43CD-4D0E-9434-DAC573186770}" type="presParOf" srcId="{2EA19A61-B7AE-439C-8FCD-71651ECEBBF2}" destId="{F362056C-0B37-4CFA-94CA-498CFFEB5FD8}" srcOrd="1" destOrd="0" presId="urn:microsoft.com/office/officeart/2005/8/layout/list1"/>
    <dgm:cxn modelId="{4A1DE05D-E4D5-426D-9651-6485C725F3C9}" type="presParOf" srcId="{2832F57C-54F0-441C-BC33-294DC813C194}" destId="{94ECFE93-5A07-4576-AEEE-2711717BE3E5}" srcOrd="9" destOrd="0" presId="urn:microsoft.com/office/officeart/2005/8/layout/list1"/>
    <dgm:cxn modelId="{9A360B26-9C84-4A04-9B3A-E9010AF9BF0A}" type="presParOf" srcId="{2832F57C-54F0-441C-BC33-294DC813C194}" destId="{46375436-BC30-48A6-BC90-8DC782150EF1}" srcOrd="10" destOrd="0" presId="urn:microsoft.com/office/officeart/2005/8/layout/list1"/>
    <dgm:cxn modelId="{3B8C83B4-788F-458E-8530-3E3834E783E2}" type="presParOf" srcId="{2832F57C-54F0-441C-BC33-294DC813C194}" destId="{B196A73B-8FB2-4768-B9CD-D699C8D7F239}" srcOrd="11" destOrd="0" presId="urn:microsoft.com/office/officeart/2005/8/layout/list1"/>
    <dgm:cxn modelId="{CD1E7C30-594B-4FE0-8AC7-9AB7B9923319}" type="presParOf" srcId="{2832F57C-54F0-441C-BC33-294DC813C194}" destId="{0D36196A-4DCA-D344-9DF9-3E750A8CB673}" srcOrd="12" destOrd="0" presId="urn:microsoft.com/office/officeart/2005/8/layout/list1"/>
    <dgm:cxn modelId="{0456F349-C1D3-4A63-97D0-C0A6754296B6}" type="presParOf" srcId="{0D36196A-4DCA-D344-9DF9-3E750A8CB673}" destId="{FEDEB71F-6F4B-A646-8BC1-A45E6AEDE4CC}" srcOrd="0" destOrd="0" presId="urn:microsoft.com/office/officeart/2005/8/layout/list1"/>
    <dgm:cxn modelId="{AE91B680-C463-4E21-A6E9-F69DA7AB41CC}" type="presParOf" srcId="{0D36196A-4DCA-D344-9DF9-3E750A8CB673}" destId="{A9CE855D-31F8-794E-8264-F5F82EE30375}" srcOrd="1" destOrd="0" presId="urn:microsoft.com/office/officeart/2005/8/layout/list1"/>
    <dgm:cxn modelId="{47EFE2A4-E65B-4B8A-84C2-ECE85EEF5AC4}" type="presParOf" srcId="{2832F57C-54F0-441C-BC33-294DC813C194}" destId="{04700734-070E-5446-821B-41FA01184C65}" srcOrd="13" destOrd="0" presId="urn:microsoft.com/office/officeart/2005/8/layout/list1"/>
    <dgm:cxn modelId="{DB03CC96-C7CA-4AC1-AA50-9A79B272FE7F}" type="presParOf" srcId="{2832F57C-54F0-441C-BC33-294DC813C194}" destId="{90F2E252-081D-C84B-8020-13A67072ED77}" srcOrd="14" destOrd="0" presId="urn:microsoft.com/office/officeart/2005/8/layout/list1"/>
    <dgm:cxn modelId="{A2C1824F-6E8D-42A7-BDFD-F67FCF08EA36}" type="presParOf" srcId="{2832F57C-54F0-441C-BC33-294DC813C194}" destId="{9142223B-5772-F840-8AEC-B5A0536B1223}" srcOrd="15" destOrd="0" presId="urn:microsoft.com/office/officeart/2005/8/layout/list1"/>
    <dgm:cxn modelId="{E93CA2A6-F1B9-4A9A-9A4A-8E3220CCD443}" type="presParOf" srcId="{2832F57C-54F0-441C-BC33-294DC813C194}" destId="{78F88267-3261-4573-9CFC-51AA1B16F7E4}" srcOrd="16" destOrd="0" presId="urn:microsoft.com/office/officeart/2005/8/layout/list1"/>
    <dgm:cxn modelId="{BD5D2CCC-AEBC-42C3-93F5-00E6E3FC2744}" type="presParOf" srcId="{78F88267-3261-4573-9CFC-51AA1B16F7E4}" destId="{8ECE42AA-E6A9-4BEB-83A5-59B3D9D6E7AE}" srcOrd="0" destOrd="0" presId="urn:microsoft.com/office/officeart/2005/8/layout/list1"/>
    <dgm:cxn modelId="{73FE7995-625D-4423-B755-1A015AC73389}" type="presParOf" srcId="{78F88267-3261-4573-9CFC-51AA1B16F7E4}" destId="{5642897E-31CF-4594-9162-49ECE7CDDAEB}" srcOrd="1" destOrd="0" presId="urn:microsoft.com/office/officeart/2005/8/layout/list1"/>
    <dgm:cxn modelId="{5E0DC6BA-CF1B-407A-802B-721E524E4B41}" type="presParOf" srcId="{2832F57C-54F0-441C-BC33-294DC813C194}" destId="{F45BB72F-00C8-4E54-8E91-AE72FDFBF3CC}" srcOrd="17" destOrd="0" presId="urn:microsoft.com/office/officeart/2005/8/layout/list1"/>
    <dgm:cxn modelId="{DCA4A65B-0B61-4BF4-8A07-6ED1BF68B7BF}" type="presParOf" srcId="{2832F57C-54F0-441C-BC33-294DC813C194}" destId="{62DA7978-9F43-48CD-B297-709D720F8BBE}" srcOrd="18" destOrd="0" presId="urn:microsoft.com/office/officeart/2005/8/layout/list1"/>
    <dgm:cxn modelId="{5F66C7BD-A4F5-4E01-A916-B40BAFC7C6CF}" type="presParOf" srcId="{2832F57C-54F0-441C-BC33-294DC813C194}" destId="{E953B2A8-BD6D-45F4-82CA-6C0B844A28E4}" srcOrd="19" destOrd="0" presId="urn:microsoft.com/office/officeart/2005/8/layout/list1"/>
    <dgm:cxn modelId="{DA32551F-BE43-47F2-B4CC-6B762BE6168D}" type="presParOf" srcId="{2832F57C-54F0-441C-BC33-294DC813C194}" destId="{CEFEA0CB-CC97-408F-A1AC-C7205A071A3E}" srcOrd="20" destOrd="0" presId="urn:microsoft.com/office/officeart/2005/8/layout/list1"/>
    <dgm:cxn modelId="{5C8315D5-57E5-4F70-A067-A667F0CA98AC}" type="presParOf" srcId="{CEFEA0CB-CC97-408F-A1AC-C7205A071A3E}" destId="{F9FC9E48-F476-4B4C-A389-CD27510D4D96}" srcOrd="0" destOrd="0" presId="urn:microsoft.com/office/officeart/2005/8/layout/list1"/>
    <dgm:cxn modelId="{8685C3F7-7573-41D5-B1E3-8E899F45AC22}" type="presParOf" srcId="{CEFEA0CB-CC97-408F-A1AC-C7205A071A3E}" destId="{BB3E83F6-7765-486E-A03B-4F3DA99B089C}" srcOrd="1" destOrd="0" presId="urn:microsoft.com/office/officeart/2005/8/layout/list1"/>
    <dgm:cxn modelId="{79D396A6-4E8A-43A3-BD07-B0B23D32C73E}" type="presParOf" srcId="{2832F57C-54F0-441C-BC33-294DC813C194}" destId="{88030784-7F98-4713-A7F9-5A21358E8BEF}" srcOrd="21" destOrd="0" presId="urn:microsoft.com/office/officeart/2005/8/layout/list1"/>
    <dgm:cxn modelId="{A16FBB16-27D1-4769-8EEB-864DA7F5F376}" type="presParOf" srcId="{2832F57C-54F0-441C-BC33-294DC813C194}" destId="{2C419391-45E3-4F27-8089-8897559F9272}"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FDE68BB-B90D-4526-9160-2019375CE9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8F269B2-7FB1-4B17-9DE4-58D7235D082E}">
      <dgm:prSet/>
      <dgm:spPr>
        <a:solidFill>
          <a:srgbClr val="5B9BD5"/>
        </a:solidFill>
      </dgm:spPr>
      <dgm:t>
        <a:bodyPr/>
        <a:lstStyle/>
        <a:p>
          <a:pPr rtl="0"/>
          <a:r>
            <a:rPr lang="en-US" dirty="0"/>
            <a:t>Groups: basic set up</a:t>
          </a:r>
        </a:p>
      </dgm:t>
    </dgm:pt>
    <dgm:pt modelId="{871A5C31-0475-48F1-BB10-4C5A71CABA3E}" type="parTrans" cxnId="{7BF11E88-CB37-4448-B473-A10D105BB602}">
      <dgm:prSet/>
      <dgm:spPr/>
      <dgm:t>
        <a:bodyPr/>
        <a:lstStyle/>
        <a:p>
          <a:endParaRPr lang="en-US"/>
        </a:p>
      </dgm:t>
    </dgm:pt>
    <dgm:pt modelId="{FEAE5B80-EAD8-43AE-8DF5-5A02AF833CA1}" type="sibTrans" cxnId="{7BF11E88-CB37-4448-B473-A10D105BB602}">
      <dgm:prSet/>
      <dgm:spPr/>
      <dgm:t>
        <a:bodyPr/>
        <a:lstStyle/>
        <a:p>
          <a:endParaRPr lang="en-US"/>
        </a:p>
      </dgm:t>
    </dgm:pt>
    <dgm:pt modelId="{CD20394B-3A60-4271-A48C-A3B8C91D6E4C}">
      <dgm:prSet/>
      <dgm:spPr/>
      <dgm:t>
        <a:bodyPr/>
        <a:lstStyle/>
        <a:p>
          <a:pPr rtl="0"/>
          <a:r>
            <a:rPr lang="en-US" dirty="0"/>
            <a:t>Groups: Smart views</a:t>
          </a:r>
        </a:p>
      </dgm:t>
    </dgm:pt>
    <dgm:pt modelId="{73CE73F5-2B3A-47E8-A080-B0E471C09804}" type="parTrans" cxnId="{2CAC261C-52F8-45EB-A9F7-A429A6CD0821}">
      <dgm:prSet/>
      <dgm:spPr/>
      <dgm:t>
        <a:bodyPr/>
        <a:lstStyle/>
        <a:p>
          <a:endParaRPr lang="en-US"/>
        </a:p>
      </dgm:t>
    </dgm:pt>
    <dgm:pt modelId="{1D3176B1-167C-4445-A5E5-807838EE7E9C}" type="sibTrans" cxnId="{2CAC261C-52F8-45EB-A9F7-A429A6CD0821}">
      <dgm:prSet/>
      <dgm:spPr/>
      <dgm:t>
        <a:bodyPr/>
        <a:lstStyle/>
        <a:p>
          <a:endParaRPr lang="en-US"/>
        </a:p>
      </dgm:t>
    </dgm:pt>
    <dgm:pt modelId="{A68AD748-29C0-4295-9278-BA790155773F}">
      <dgm:prSet/>
      <dgm:spPr>
        <a:solidFill>
          <a:srgbClr val="5B9BD5"/>
        </a:solidFill>
      </dgm:spPr>
      <dgm:t>
        <a:bodyPr/>
        <a:lstStyle/>
        <a:p>
          <a:pPr rtl="0"/>
          <a:r>
            <a:rPr lang="en-US"/>
            <a:t>Assignment: adapive release</a:t>
          </a:r>
        </a:p>
      </dgm:t>
    </dgm:pt>
    <dgm:pt modelId="{29680B52-1A1A-4C95-9E64-3FC721A399B1}" type="parTrans" cxnId="{4EB65D6E-3603-48F0-BB3A-00C693BB54FE}">
      <dgm:prSet/>
      <dgm:spPr/>
      <dgm:t>
        <a:bodyPr/>
        <a:lstStyle/>
        <a:p>
          <a:endParaRPr lang="en-US"/>
        </a:p>
      </dgm:t>
    </dgm:pt>
    <dgm:pt modelId="{C9D6FECD-A8BC-4918-9419-C1C7FB2F26BD}" type="sibTrans" cxnId="{4EB65D6E-3603-48F0-BB3A-00C693BB54FE}">
      <dgm:prSet/>
      <dgm:spPr/>
      <dgm:t>
        <a:bodyPr/>
        <a:lstStyle/>
        <a:p>
          <a:endParaRPr lang="en-US"/>
        </a:p>
      </dgm:t>
    </dgm:pt>
    <dgm:pt modelId="{F8623FD7-D133-4AED-A553-E04E11823737}">
      <dgm:prSet/>
      <dgm:spPr>
        <a:solidFill>
          <a:srgbClr val="1F4E79"/>
        </a:solidFill>
      </dgm:spPr>
      <dgm:t>
        <a:bodyPr/>
        <a:lstStyle/>
        <a:p>
          <a:pPr rtl="0"/>
          <a:r>
            <a:rPr lang="en-US" dirty="0"/>
            <a:t>Survey: statistics tracking</a:t>
          </a:r>
        </a:p>
      </dgm:t>
    </dgm:pt>
    <dgm:pt modelId="{674FCBB2-9CEA-4B66-AF5C-962B1D01C16C}" type="parTrans" cxnId="{0CB09427-59EA-434A-8401-1D396CF908F8}">
      <dgm:prSet/>
      <dgm:spPr/>
      <dgm:t>
        <a:bodyPr/>
        <a:lstStyle/>
        <a:p>
          <a:endParaRPr lang="en-US"/>
        </a:p>
      </dgm:t>
    </dgm:pt>
    <dgm:pt modelId="{8B6F9B50-F885-4184-8912-E36153F3FF40}" type="sibTrans" cxnId="{0CB09427-59EA-434A-8401-1D396CF908F8}">
      <dgm:prSet/>
      <dgm:spPr/>
      <dgm:t>
        <a:bodyPr/>
        <a:lstStyle/>
        <a:p>
          <a:endParaRPr lang="en-US"/>
        </a:p>
      </dgm:t>
    </dgm:pt>
    <dgm:pt modelId="{892CB2EA-BA8B-49A9-A474-F557ED3E8816}">
      <dgm:prSet/>
      <dgm:spPr/>
      <dgm:t>
        <a:bodyPr/>
        <a:lstStyle/>
        <a:p>
          <a:pPr rtl="0"/>
          <a:r>
            <a:rPr lang="en-US"/>
            <a:t>Tegrity</a:t>
          </a:r>
        </a:p>
      </dgm:t>
    </dgm:pt>
    <dgm:pt modelId="{C19BA33C-8289-4224-89B8-A6195D4C10B7}" type="parTrans" cxnId="{1C3702B2-6EAA-49B7-B658-316689DAD73D}">
      <dgm:prSet/>
      <dgm:spPr/>
      <dgm:t>
        <a:bodyPr/>
        <a:lstStyle/>
        <a:p>
          <a:endParaRPr lang="en-US"/>
        </a:p>
      </dgm:t>
    </dgm:pt>
    <dgm:pt modelId="{9D9F973B-B440-4802-95ED-9CCEE9C1B5D4}" type="sibTrans" cxnId="{1C3702B2-6EAA-49B7-B658-316689DAD73D}">
      <dgm:prSet/>
      <dgm:spPr/>
      <dgm:t>
        <a:bodyPr/>
        <a:lstStyle/>
        <a:p>
          <a:endParaRPr lang="en-US"/>
        </a:p>
      </dgm:t>
    </dgm:pt>
    <dgm:pt modelId="{C4EACCC7-529D-774B-B6D9-53468459370C}">
      <dgm:prSet/>
      <dgm:spPr>
        <a:solidFill>
          <a:srgbClr val="5B9BD5"/>
        </a:solidFill>
      </dgm:spPr>
      <dgm:t>
        <a:bodyPr/>
        <a:lstStyle/>
        <a:p>
          <a:r>
            <a:rPr lang="en-US"/>
            <a:t>Key: adaptive release (by group)</a:t>
          </a:r>
        </a:p>
      </dgm:t>
    </dgm:pt>
    <dgm:pt modelId="{9062CB91-4280-E744-83A3-792C35ECBFA5}" type="parTrans" cxnId="{C48CEB30-ECE4-5548-BD4A-A092CC1EA199}">
      <dgm:prSet/>
      <dgm:spPr/>
      <dgm:t>
        <a:bodyPr/>
        <a:lstStyle/>
        <a:p>
          <a:endParaRPr lang="en-US"/>
        </a:p>
      </dgm:t>
    </dgm:pt>
    <dgm:pt modelId="{D9709E31-F63B-324D-B634-2C2BE827A343}" type="sibTrans" cxnId="{C48CEB30-ECE4-5548-BD4A-A092CC1EA199}">
      <dgm:prSet/>
      <dgm:spPr/>
      <dgm:t>
        <a:bodyPr/>
        <a:lstStyle/>
        <a:p>
          <a:endParaRPr lang="en-US"/>
        </a:p>
      </dgm:t>
    </dgm:pt>
    <dgm:pt modelId="{2832F57C-54F0-441C-BC33-294DC813C194}" type="pres">
      <dgm:prSet presAssocID="{0FDE68BB-B90D-4526-9160-2019375CE99B}" presName="linear" presStyleCnt="0">
        <dgm:presLayoutVars>
          <dgm:dir/>
          <dgm:animLvl val="lvl"/>
          <dgm:resizeHandles val="exact"/>
        </dgm:presLayoutVars>
      </dgm:prSet>
      <dgm:spPr/>
    </dgm:pt>
    <dgm:pt modelId="{2DC1AB6D-A971-4CD5-ACB9-EBF20F65934A}" type="pres">
      <dgm:prSet presAssocID="{C8F269B2-7FB1-4B17-9DE4-58D7235D082E}" presName="parentLin" presStyleCnt="0"/>
      <dgm:spPr/>
    </dgm:pt>
    <dgm:pt modelId="{FA0D74B5-1168-4AA1-9B47-5D5907EAB206}" type="pres">
      <dgm:prSet presAssocID="{C8F269B2-7FB1-4B17-9DE4-58D7235D082E}" presName="parentLeftMargin" presStyleLbl="node1" presStyleIdx="0" presStyleCnt="6"/>
      <dgm:spPr/>
    </dgm:pt>
    <dgm:pt modelId="{98898BA7-E649-4126-8EC1-4F21DE7C8816}" type="pres">
      <dgm:prSet presAssocID="{C8F269B2-7FB1-4B17-9DE4-58D7235D082E}" presName="parentText" presStyleLbl="node1" presStyleIdx="0" presStyleCnt="6" custScaleX="142857">
        <dgm:presLayoutVars>
          <dgm:chMax val="0"/>
          <dgm:bulletEnabled val="1"/>
        </dgm:presLayoutVars>
      </dgm:prSet>
      <dgm:spPr/>
    </dgm:pt>
    <dgm:pt modelId="{DCB20E85-4DCE-403F-B521-C47B85EB7D22}" type="pres">
      <dgm:prSet presAssocID="{C8F269B2-7FB1-4B17-9DE4-58D7235D082E}" presName="negativeSpace" presStyleCnt="0"/>
      <dgm:spPr/>
    </dgm:pt>
    <dgm:pt modelId="{DFE937B9-A00B-4B63-9B82-EE7C4344B337}" type="pres">
      <dgm:prSet presAssocID="{C8F269B2-7FB1-4B17-9DE4-58D7235D082E}" presName="childText" presStyleLbl="conFgAcc1" presStyleIdx="0" presStyleCnt="6">
        <dgm:presLayoutVars>
          <dgm:bulletEnabled val="1"/>
        </dgm:presLayoutVars>
      </dgm:prSet>
      <dgm:spPr/>
    </dgm:pt>
    <dgm:pt modelId="{FBA5022A-79CC-4724-B503-80C201AF5CC3}" type="pres">
      <dgm:prSet presAssocID="{FEAE5B80-EAD8-43AE-8DF5-5A02AF833CA1}" presName="spaceBetweenRectangles" presStyleCnt="0"/>
      <dgm:spPr/>
    </dgm:pt>
    <dgm:pt modelId="{B54EAC34-E128-4DD1-A180-C2433B355B80}" type="pres">
      <dgm:prSet presAssocID="{CD20394B-3A60-4271-A48C-A3B8C91D6E4C}" presName="parentLin" presStyleCnt="0"/>
      <dgm:spPr/>
    </dgm:pt>
    <dgm:pt modelId="{19CB5CC3-1B5E-4019-8EF4-2B940F8C4477}" type="pres">
      <dgm:prSet presAssocID="{CD20394B-3A60-4271-A48C-A3B8C91D6E4C}" presName="parentLeftMargin" presStyleLbl="node1" presStyleIdx="0" presStyleCnt="6"/>
      <dgm:spPr/>
    </dgm:pt>
    <dgm:pt modelId="{A78869BD-4E5C-4906-9856-E144DED02623}" type="pres">
      <dgm:prSet presAssocID="{CD20394B-3A60-4271-A48C-A3B8C91D6E4C}" presName="parentText" presStyleLbl="node1" presStyleIdx="1" presStyleCnt="6" custScaleX="142857">
        <dgm:presLayoutVars>
          <dgm:chMax val="0"/>
          <dgm:bulletEnabled val="1"/>
        </dgm:presLayoutVars>
      </dgm:prSet>
      <dgm:spPr/>
    </dgm:pt>
    <dgm:pt modelId="{0D079135-8404-4804-9386-B8C0A3CB3CF5}" type="pres">
      <dgm:prSet presAssocID="{CD20394B-3A60-4271-A48C-A3B8C91D6E4C}" presName="negativeSpace" presStyleCnt="0"/>
      <dgm:spPr/>
    </dgm:pt>
    <dgm:pt modelId="{C96591AA-94BA-4E6C-9B82-8F471C053E02}" type="pres">
      <dgm:prSet presAssocID="{CD20394B-3A60-4271-A48C-A3B8C91D6E4C}" presName="childText" presStyleLbl="conFgAcc1" presStyleIdx="1" presStyleCnt="6">
        <dgm:presLayoutVars>
          <dgm:bulletEnabled val="1"/>
        </dgm:presLayoutVars>
      </dgm:prSet>
      <dgm:spPr/>
    </dgm:pt>
    <dgm:pt modelId="{C746A5BF-4363-41FE-ADDC-70279B8EF702}" type="pres">
      <dgm:prSet presAssocID="{1D3176B1-167C-4445-A5E5-807838EE7E9C}" presName="spaceBetweenRectangles" presStyleCnt="0"/>
      <dgm:spPr/>
    </dgm:pt>
    <dgm:pt modelId="{2EA19A61-B7AE-439C-8FCD-71651ECEBBF2}" type="pres">
      <dgm:prSet presAssocID="{A68AD748-29C0-4295-9278-BA790155773F}" presName="parentLin" presStyleCnt="0"/>
      <dgm:spPr/>
    </dgm:pt>
    <dgm:pt modelId="{158273FC-95A8-4783-9B16-32EB89422F30}" type="pres">
      <dgm:prSet presAssocID="{A68AD748-29C0-4295-9278-BA790155773F}" presName="parentLeftMargin" presStyleLbl="node1" presStyleIdx="1" presStyleCnt="6"/>
      <dgm:spPr/>
    </dgm:pt>
    <dgm:pt modelId="{F362056C-0B37-4CFA-94CA-498CFFEB5FD8}" type="pres">
      <dgm:prSet presAssocID="{A68AD748-29C0-4295-9278-BA790155773F}" presName="parentText" presStyleLbl="node1" presStyleIdx="2" presStyleCnt="6" custScaleX="142857">
        <dgm:presLayoutVars>
          <dgm:chMax val="0"/>
          <dgm:bulletEnabled val="1"/>
        </dgm:presLayoutVars>
      </dgm:prSet>
      <dgm:spPr/>
    </dgm:pt>
    <dgm:pt modelId="{94ECFE93-5A07-4576-AEEE-2711717BE3E5}" type="pres">
      <dgm:prSet presAssocID="{A68AD748-29C0-4295-9278-BA790155773F}" presName="negativeSpace" presStyleCnt="0"/>
      <dgm:spPr/>
    </dgm:pt>
    <dgm:pt modelId="{46375436-BC30-48A6-BC90-8DC782150EF1}" type="pres">
      <dgm:prSet presAssocID="{A68AD748-29C0-4295-9278-BA790155773F}" presName="childText" presStyleLbl="conFgAcc1" presStyleIdx="2" presStyleCnt="6">
        <dgm:presLayoutVars>
          <dgm:bulletEnabled val="1"/>
        </dgm:presLayoutVars>
      </dgm:prSet>
      <dgm:spPr/>
    </dgm:pt>
    <dgm:pt modelId="{B196A73B-8FB2-4768-B9CD-D699C8D7F239}" type="pres">
      <dgm:prSet presAssocID="{C9D6FECD-A8BC-4918-9419-C1C7FB2F26BD}" presName="spaceBetweenRectangles" presStyleCnt="0"/>
      <dgm:spPr/>
    </dgm:pt>
    <dgm:pt modelId="{0D36196A-4DCA-D344-9DF9-3E750A8CB673}" type="pres">
      <dgm:prSet presAssocID="{C4EACCC7-529D-774B-B6D9-53468459370C}" presName="parentLin" presStyleCnt="0"/>
      <dgm:spPr/>
    </dgm:pt>
    <dgm:pt modelId="{FEDEB71F-6F4B-A646-8BC1-A45E6AEDE4CC}" type="pres">
      <dgm:prSet presAssocID="{C4EACCC7-529D-774B-B6D9-53468459370C}" presName="parentLeftMargin" presStyleLbl="node1" presStyleIdx="2" presStyleCnt="6"/>
      <dgm:spPr/>
    </dgm:pt>
    <dgm:pt modelId="{A9CE855D-31F8-794E-8264-F5F82EE30375}" type="pres">
      <dgm:prSet presAssocID="{C4EACCC7-529D-774B-B6D9-53468459370C}" presName="parentText" presStyleLbl="node1" presStyleIdx="3" presStyleCnt="6" custScaleX="142857">
        <dgm:presLayoutVars>
          <dgm:chMax val="0"/>
          <dgm:bulletEnabled val="1"/>
        </dgm:presLayoutVars>
      </dgm:prSet>
      <dgm:spPr/>
    </dgm:pt>
    <dgm:pt modelId="{04700734-070E-5446-821B-41FA01184C65}" type="pres">
      <dgm:prSet presAssocID="{C4EACCC7-529D-774B-B6D9-53468459370C}" presName="negativeSpace" presStyleCnt="0"/>
      <dgm:spPr/>
    </dgm:pt>
    <dgm:pt modelId="{90F2E252-081D-C84B-8020-13A67072ED77}" type="pres">
      <dgm:prSet presAssocID="{C4EACCC7-529D-774B-B6D9-53468459370C}" presName="childText" presStyleLbl="conFgAcc1" presStyleIdx="3" presStyleCnt="6">
        <dgm:presLayoutVars>
          <dgm:bulletEnabled val="1"/>
        </dgm:presLayoutVars>
      </dgm:prSet>
      <dgm:spPr/>
    </dgm:pt>
    <dgm:pt modelId="{9142223B-5772-F840-8AEC-B5A0536B1223}" type="pres">
      <dgm:prSet presAssocID="{D9709E31-F63B-324D-B634-2C2BE827A343}" presName="spaceBetweenRectangles" presStyleCnt="0"/>
      <dgm:spPr/>
    </dgm:pt>
    <dgm:pt modelId="{78F88267-3261-4573-9CFC-51AA1B16F7E4}" type="pres">
      <dgm:prSet presAssocID="{F8623FD7-D133-4AED-A553-E04E11823737}" presName="parentLin" presStyleCnt="0"/>
      <dgm:spPr/>
    </dgm:pt>
    <dgm:pt modelId="{8ECE42AA-E6A9-4BEB-83A5-59B3D9D6E7AE}" type="pres">
      <dgm:prSet presAssocID="{F8623FD7-D133-4AED-A553-E04E11823737}" presName="parentLeftMargin" presStyleLbl="node1" presStyleIdx="3" presStyleCnt="6"/>
      <dgm:spPr/>
    </dgm:pt>
    <dgm:pt modelId="{5642897E-31CF-4594-9162-49ECE7CDDAEB}" type="pres">
      <dgm:prSet presAssocID="{F8623FD7-D133-4AED-A553-E04E11823737}" presName="parentText" presStyleLbl="node1" presStyleIdx="4" presStyleCnt="6" custScaleX="142857">
        <dgm:presLayoutVars>
          <dgm:chMax val="0"/>
          <dgm:bulletEnabled val="1"/>
        </dgm:presLayoutVars>
      </dgm:prSet>
      <dgm:spPr/>
    </dgm:pt>
    <dgm:pt modelId="{F45BB72F-00C8-4E54-8E91-AE72FDFBF3CC}" type="pres">
      <dgm:prSet presAssocID="{F8623FD7-D133-4AED-A553-E04E11823737}" presName="negativeSpace" presStyleCnt="0"/>
      <dgm:spPr/>
    </dgm:pt>
    <dgm:pt modelId="{62DA7978-9F43-48CD-B297-709D720F8BBE}" type="pres">
      <dgm:prSet presAssocID="{F8623FD7-D133-4AED-A553-E04E11823737}" presName="childText" presStyleLbl="conFgAcc1" presStyleIdx="4" presStyleCnt="6">
        <dgm:presLayoutVars>
          <dgm:bulletEnabled val="1"/>
        </dgm:presLayoutVars>
      </dgm:prSet>
      <dgm:spPr/>
    </dgm:pt>
    <dgm:pt modelId="{E953B2A8-BD6D-45F4-82CA-6C0B844A28E4}" type="pres">
      <dgm:prSet presAssocID="{8B6F9B50-F885-4184-8912-E36153F3FF40}" presName="spaceBetweenRectangles" presStyleCnt="0"/>
      <dgm:spPr/>
    </dgm:pt>
    <dgm:pt modelId="{CEFEA0CB-CC97-408F-A1AC-C7205A071A3E}" type="pres">
      <dgm:prSet presAssocID="{892CB2EA-BA8B-49A9-A474-F557ED3E8816}" presName="parentLin" presStyleCnt="0"/>
      <dgm:spPr/>
    </dgm:pt>
    <dgm:pt modelId="{F9FC9E48-F476-4B4C-A389-CD27510D4D96}" type="pres">
      <dgm:prSet presAssocID="{892CB2EA-BA8B-49A9-A474-F557ED3E8816}" presName="parentLeftMargin" presStyleLbl="node1" presStyleIdx="4" presStyleCnt="6"/>
      <dgm:spPr/>
    </dgm:pt>
    <dgm:pt modelId="{BB3E83F6-7765-486E-A03B-4F3DA99B089C}" type="pres">
      <dgm:prSet presAssocID="{892CB2EA-BA8B-49A9-A474-F557ED3E8816}" presName="parentText" presStyleLbl="node1" presStyleIdx="5" presStyleCnt="6" custScaleX="142857">
        <dgm:presLayoutVars>
          <dgm:chMax val="0"/>
          <dgm:bulletEnabled val="1"/>
        </dgm:presLayoutVars>
      </dgm:prSet>
      <dgm:spPr/>
    </dgm:pt>
    <dgm:pt modelId="{88030784-7F98-4713-A7F9-5A21358E8BEF}" type="pres">
      <dgm:prSet presAssocID="{892CB2EA-BA8B-49A9-A474-F557ED3E8816}" presName="negativeSpace" presStyleCnt="0"/>
      <dgm:spPr/>
    </dgm:pt>
    <dgm:pt modelId="{2C419391-45E3-4F27-8089-8897559F9272}" type="pres">
      <dgm:prSet presAssocID="{892CB2EA-BA8B-49A9-A474-F557ED3E8816}" presName="childText" presStyleLbl="conFgAcc1" presStyleIdx="5" presStyleCnt="6">
        <dgm:presLayoutVars>
          <dgm:bulletEnabled val="1"/>
        </dgm:presLayoutVars>
      </dgm:prSet>
      <dgm:spPr/>
    </dgm:pt>
  </dgm:ptLst>
  <dgm:cxnLst>
    <dgm:cxn modelId="{67E51401-AA58-4B56-A176-4E7042CCAB4F}" type="presOf" srcId="{892CB2EA-BA8B-49A9-A474-F557ED3E8816}" destId="{F9FC9E48-F476-4B4C-A389-CD27510D4D96}" srcOrd="0" destOrd="0" presId="urn:microsoft.com/office/officeart/2005/8/layout/list1"/>
    <dgm:cxn modelId="{2CAC261C-52F8-45EB-A9F7-A429A6CD0821}" srcId="{0FDE68BB-B90D-4526-9160-2019375CE99B}" destId="{CD20394B-3A60-4271-A48C-A3B8C91D6E4C}" srcOrd="1" destOrd="0" parTransId="{73CE73F5-2B3A-47E8-A080-B0E471C09804}" sibTransId="{1D3176B1-167C-4445-A5E5-807838EE7E9C}"/>
    <dgm:cxn modelId="{4631D11D-2318-4046-9972-8AD96A909F1E}" type="presOf" srcId="{F8623FD7-D133-4AED-A553-E04E11823737}" destId="{5642897E-31CF-4594-9162-49ECE7CDDAEB}" srcOrd="1" destOrd="0" presId="urn:microsoft.com/office/officeart/2005/8/layout/list1"/>
    <dgm:cxn modelId="{0CB09427-59EA-434A-8401-1D396CF908F8}" srcId="{0FDE68BB-B90D-4526-9160-2019375CE99B}" destId="{F8623FD7-D133-4AED-A553-E04E11823737}" srcOrd="4" destOrd="0" parTransId="{674FCBB2-9CEA-4B66-AF5C-962B1D01C16C}" sibTransId="{8B6F9B50-F885-4184-8912-E36153F3FF40}"/>
    <dgm:cxn modelId="{122A4329-66C1-4162-AEAD-30CF44679C03}" type="presOf" srcId="{A68AD748-29C0-4295-9278-BA790155773F}" destId="{158273FC-95A8-4783-9B16-32EB89422F30}" srcOrd="0" destOrd="0" presId="urn:microsoft.com/office/officeart/2005/8/layout/list1"/>
    <dgm:cxn modelId="{C48CEB30-ECE4-5548-BD4A-A092CC1EA199}" srcId="{0FDE68BB-B90D-4526-9160-2019375CE99B}" destId="{C4EACCC7-529D-774B-B6D9-53468459370C}" srcOrd="3" destOrd="0" parTransId="{9062CB91-4280-E744-83A3-792C35ECBFA5}" sibTransId="{D9709E31-F63B-324D-B634-2C2BE827A343}"/>
    <dgm:cxn modelId="{0584A449-174F-4570-90A7-150590565FC8}" type="presOf" srcId="{A68AD748-29C0-4295-9278-BA790155773F}" destId="{F362056C-0B37-4CFA-94CA-498CFFEB5FD8}" srcOrd="1" destOrd="0" presId="urn:microsoft.com/office/officeart/2005/8/layout/list1"/>
    <dgm:cxn modelId="{F01CCA55-F7CB-47DE-A4DE-84EEA2FA7FF2}" type="presOf" srcId="{C8F269B2-7FB1-4B17-9DE4-58D7235D082E}" destId="{98898BA7-E649-4126-8EC1-4F21DE7C8816}" srcOrd="1" destOrd="0" presId="urn:microsoft.com/office/officeart/2005/8/layout/list1"/>
    <dgm:cxn modelId="{4EB65D6E-3603-48F0-BB3A-00C693BB54FE}" srcId="{0FDE68BB-B90D-4526-9160-2019375CE99B}" destId="{A68AD748-29C0-4295-9278-BA790155773F}" srcOrd="2" destOrd="0" parTransId="{29680B52-1A1A-4C95-9E64-3FC721A399B1}" sibTransId="{C9D6FECD-A8BC-4918-9419-C1C7FB2F26BD}"/>
    <dgm:cxn modelId="{5F669F6E-E4C7-40D7-A278-65FF4009A249}" type="presOf" srcId="{C4EACCC7-529D-774B-B6D9-53468459370C}" destId="{A9CE855D-31F8-794E-8264-F5F82EE30375}" srcOrd="1" destOrd="0" presId="urn:microsoft.com/office/officeart/2005/8/layout/list1"/>
    <dgm:cxn modelId="{EEBF8B76-B49E-4476-A86F-8D25757A96D7}" type="presOf" srcId="{892CB2EA-BA8B-49A9-A474-F557ED3E8816}" destId="{BB3E83F6-7765-486E-A03B-4F3DA99B089C}" srcOrd="1" destOrd="0" presId="urn:microsoft.com/office/officeart/2005/8/layout/list1"/>
    <dgm:cxn modelId="{7BF11E88-CB37-4448-B473-A10D105BB602}" srcId="{0FDE68BB-B90D-4526-9160-2019375CE99B}" destId="{C8F269B2-7FB1-4B17-9DE4-58D7235D082E}" srcOrd="0" destOrd="0" parTransId="{871A5C31-0475-48F1-BB10-4C5A71CABA3E}" sibTransId="{FEAE5B80-EAD8-43AE-8DF5-5A02AF833CA1}"/>
    <dgm:cxn modelId="{B47033AB-D77B-40CD-845B-AE1057E0F460}" type="presOf" srcId="{C4EACCC7-529D-774B-B6D9-53468459370C}" destId="{FEDEB71F-6F4B-A646-8BC1-A45E6AEDE4CC}" srcOrd="0" destOrd="0" presId="urn:microsoft.com/office/officeart/2005/8/layout/list1"/>
    <dgm:cxn modelId="{1C3702B2-6EAA-49B7-B658-316689DAD73D}" srcId="{0FDE68BB-B90D-4526-9160-2019375CE99B}" destId="{892CB2EA-BA8B-49A9-A474-F557ED3E8816}" srcOrd="5" destOrd="0" parTransId="{C19BA33C-8289-4224-89B8-A6195D4C10B7}" sibTransId="{9D9F973B-B440-4802-95ED-9CCEE9C1B5D4}"/>
    <dgm:cxn modelId="{35589AB5-0158-4EE1-A7FF-7EDE2DEC8BF1}" type="presOf" srcId="{C8F269B2-7FB1-4B17-9DE4-58D7235D082E}" destId="{FA0D74B5-1168-4AA1-9B47-5D5907EAB206}" srcOrd="0" destOrd="0" presId="urn:microsoft.com/office/officeart/2005/8/layout/list1"/>
    <dgm:cxn modelId="{C08229BF-6277-45A3-8523-1517F0CD184E}" type="presOf" srcId="{CD20394B-3A60-4271-A48C-A3B8C91D6E4C}" destId="{A78869BD-4E5C-4906-9856-E144DED02623}" srcOrd="1" destOrd="0" presId="urn:microsoft.com/office/officeart/2005/8/layout/list1"/>
    <dgm:cxn modelId="{D80401D8-90A4-462C-B52B-6488AF41B21C}" type="presOf" srcId="{F8623FD7-D133-4AED-A553-E04E11823737}" destId="{8ECE42AA-E6A9-4BEB-83A5-59B3D9D6E7AE}" srcOrd="0" destOrd="0" presId="urn:microsoft.com/office/officeart/2005/8/layout/list1"/>
    <dgm:cxn modelId="{89DBE7F1-19DD-4AE3-864B-67FB708D6EFD}" type="presOf" srcId="{0FDE68BB-B90D-4526-9160-2019375CE99B}" destId="{2832F57C-54F0-441C-BC33-294DC813C194}" srcOrd="0" destOrd="0" presId="urn:microsoft.com/office/officeart/2005/8/layout/list1"/>
    <dgm:cxn modelId="{4BFC35FE-A1F8-4AEF-BC22-5994BFFF604A}" type="presOf" srcId="{CD20394B-3A60-4271-A48C-A3B8C91D6E4C}" destId="{19CB5CC3-1B5E-4019-8EF4-2B940F8C4477}" srcOrd="0" destOrd="0" presId="urn:microsoft.com/office/officeart/2005/8/layout/list1"/>
    <dgm:cxn modelId="{7B0C809F-B3EC-4FCD-B69D-DD09957BF5BD}" type="presParOf" srcId="{2832F57C-54F0-441C-BC33-294DC813C194}" destId="{2DC1AB6D-A971-4CD5-ACB9-EBF20F65934A}" srcOrd="0" destOrd="0" presId="urn:microsoft.com/office/officeart/2005/8/layout/list1"/>
    <dgm:cxn modelId="{97939ED2-39EC-4DC3-86CB-58C45177EFE8}" type="presParOf" srcId="{2DC1AB6D-A971-4CD5-ACB9-EBF20F65934A}" destId="{FA0D74B5-1168-4AA1-9B47-5D5907EAB206}" srcOrd="0" destOrd="0" presId="urn:microsoft.com/office/officeart/2005/8/layout/list1"/>
    <dgm:cxn modelId="{D86C2D83-E616-4C05-9734-84A29EF95D26}" type="presParOf" srcId="{2DC1AB6D-A971-4CD5-ACB9-EBF20F65934A}" destId="{98898BA7-E649-4126-8EC1-4F21DE7C8816}" srcOrd="1" destOrd="0" presId="urn:microsoft.com/office/officeart/2005/8/layout/list1"/>
    <dgm:cxn modelId="{342D0691-152A-470D-944C-3A82A16A375E}" type="presParOf" srcId="{2832F57C-54F0-441C-BC33-294DC813C194}" destId="{DCB20E85-4DCE-403F-B521-C47B85EB7D22}" srcOrd="1" destOrd="0" presId="urn:microsoft.com/office/officeart/2005/8/layout/list1"/>
    <dgm:cxn modelId="{46648EA5-1113-40EE-90B1-B0E3417A9D1E}" type="presParOf" srcId="{2832F57C-54F0-441C-BC33-294DC813C194}" destId="{DFE937B9-A00B-4B63-9B82-EE7C4344B337}" srcOrd="2" destOrd="0" presId="urn:microsoft.com/office/officeart/2005/8/layout/list1"/>
    <dgm:cxn modelId="{4AB5C2D2-1128-4023-8501-0A5FF2A021BA}" type="presParOf" srcId="{2832F57C-54F0-441C-BC33-294DC813C194}" destId="{FBA5022A-79CC-4724-B503-80C201AF5CC3}" srcOrd="3" destOrd="0" presId="urn:microsoft.com/office/officeart/2005/8/layout/list1"/>
    <dgm:cxn modelId="{0A67B810-D3A1-476C-9BFE-11DBBBEEA9AF}" type="presParOf" srcId="{2832F57C-54F0-441C-BC33-294DC813C194}" destId="{B54EAC34-E128-4DD1-A180-C2433B355B80}" srcOrd="4" destOrd="0" presId="urn:microsoft.com/office/officeart/2005/8/layout/list1"/>
    <dgm:cxn modelId="{21F4F147-5C58-4B7A-9CDE-40E88FBBCF02}" type="presParOf" srcId="{B54EAC34-E128-4DD1-A180-C2433B355B80}" destId="{19CB5CC3-1B5E-4019-8EF4-2B940F8C4477}" srcOrd="0" destOrd="0" presId="urn:microsoft.com/office/officeart/2005/8/layout/list1"/>
    <dgm:cxn modelId="{485A16FD-2417-4F50-830F-5972359C3F72}" type="presParOf" srcId="{B54EAC34-E128-4DD1-A180-C2433B355B80}" destId="{A78869BD-4E5C-4906-9856-E144DED02623}" srcOrd="1" destOrd="0" presId="urn:microsoft.com/office/officeart/2005/8/layout/list1"/>
    <dgm:cxn modelId="{747944C9-A2BF-44A3-A6CF-82ED7D737C57}" type="presParOf" srcId="{2832F57C-54F0-441C-BC33-294DC813C194}" destId="{0D079135-8404-4804-9386-B8C0A3CB3CF5}" srcOrd="5" destOrd="0" presId="urn:microsoft.com/office/officeart/2005/8/layout/list1"/>
    <dgm:cxn modelId="{EF90B227-1826-4A7B-B4EA-282C2E7C1EA1}" type="presParOf" srcId="{2832F57C-54F0-441C-BC33-294DC813C194}" destId="{C96591AA-94BA-4E6C-9B82-8F471C053E02}" srcOrd="6" destOrd="0" presId="urn:microsoft.com/office/officeart/2005/8/layout/list1"/>
    <dgm:cxn modelId="{F450A2C5-2911-4C5B-9412-2C06402AFD17}" type="presParOf" srcId="{2832F57C-54F0-441C-BC33-294DC813C194}" destId="{C746A5BF-4363-41FE-ADDC-70279B8EF702}" srcOrd="7" destOrd="0" presId="urn:microsoft.com/office/officeart/2005/8/layout/list1"/>
    <dgm:cxn modelId="{EA555C14-82E1-4255-9267-030D8F91BBCA}" type="presParOf" srcId="{2832F57C-54F0-441C-BC33-294DC813C194}" destId="{2EA19A61-B7AE-439C-8FCD-71651ECEBBF2}" srcOrd="8" destOrd="0" presId="urn:microsoft.com/office/officeart/2005/8/layout/list1"/>
    <dgm:cxn modelId="{9BE448B7-9A6F-459B-8337-71968E8DFBAD}" type="presParOf" srcId="{2EA19A61-B7AE-439C-8FCD-71651ECEBBF2}" destId="{158273FC-95A8-4783-9B16-32EB89422F30}" srcOrd="0" destOrd="0" presId="urn:microsoft.com/office/officeart/2005/8/layout/list1"/>
    <dgm:cxn modelId="{F74299D5-7EA9-4205-BDB5-BC9E351F0BFB}" type="presParOf" srcId="{2EA19A61-B7AE-439C-8FCD-71651ECEBBF2}" destId="{F362056C-0B37-4CFA-94CA-498CFFEB5FD8}" srcOrd="1" destOrd="0" presId="urn:microsoft.com/office/officeart/2005/8/layout/list1"/>
    <dgm:cxn modelId="{61BCE759-9E86-4D69-A414-D1B5190D031A}" type="presParOf" srcId="{2832F57C-54F0-441C-BC33-294DC813C194}" destId="{94ECFE93-5A07-4576-AEEE-2711717BE3E5}" srcOrd="9" destOrd="0" presId="urn:microsoft.com/office/officeart/2005/8/layout/list1"/>
    <dgm:cxn modelId="{E939C6F6-5100-470E-88C5-061D93197D06}" type="presParOf" srcId="{2832F57C-54F0-441C-BC33-294DC813C194}" destId="{46375436-BC30-48A6-BC90-8DC782150EF1}" srcOrd="10" destOrd="0" presId="urn:microsoft.com/office/officeart/2005/8/layout/list1"/>
    <dgm:cxn modelId="{BBCF6620-6000-49E8-A3DA-9E23854AFAA7}" type="presParOf" srcId="{2832F57C-54F0-441C-BC33-294DC813C194}" destId="{B196A73B-8FB2-4768-B9CD-D699C8D7F239}" srcOrd="11" destOrd="0" presId="urn:microsoft.com/office/officeart/2005/8/layout/list1"/>
    <dgm:cxn modelId="{11699A1C-4FBA-462D-B03B-74F0728CFA95}" type="presParOf" srcId="{2832F57C-54F0-441C-BC33-294DC813C194}" destId="{0D36196A-4DCA-D344-9DF9-3E750A8CB673}" srcOrd="12" destOrd="0" presId="urn:microsoft.com/office/officeart/2005/8/layout/list1"/>
    <dgm:cxn modelId="{B153C01B-B5C5-4D82-9C68-EF8AED150F18}" type="presParOf" srcId="{0D36196A-4DCA-D344-9DF9-3E750A8CB673}" destId="{FEDEB71F-6F4B-A646-8BC1-A45E6AEDE4CC}" srcOrd="0" destOrd="0" presId="urn:microsoft.com/office/officeart/2005/8/layout/list1"/>
    <dgm:cxn modelId="{33E7D7CE-C2C1-4ECC-A77E-E31ECF96C6C9}" type="presParOf" srcId="{0D36196A-4DCA-D344-9DF9-3E750A8CB673}" destId="{A9CE855D-31F8-794E-8264-F5F82EE30375}" srcOrd="1" destOrd="0" presId="urn:microsoft.com/office/officeart/2005/8/layout/list1"/>
    <dgm:cxn modelId="{4158D787-264A-4DFA-A7F8-6FE1F62E2202}" type="presParOf" srcId="{2832F57C-54F0-441C-BC33-294DC813C194}" destId="{04700734-070E-5446-821B-41FA01184C65}" srcOrd="13" destOrd="0" presId="urn:microsoft.com/office/officeart/2005/8/layout/list1"/>
    <dgm:cxn modelId="{40588A4A-26D6-4014-9C77-6C84DE3345A8}" type="presParOf" srcId="{2832F57C-54F0-441C-BC33-294DC813C194}" destId="{90F2E252-081D-C84B-8020-13A67072ED77}" srcOrd="14" destOrd="0" presId="urn:microsoft.com/office/officeart/2005/8/layout/list1"/>
    <dgm:cxn modelId="{CE204E48-7783-463A-828C-CE1586A04A39}" type="presParOf" srcId="{2832F57C-54F0-441C-BC33-294DC813C194}" destId="{9142223B-5772-F840-8AEC-B5A0536B1223}" srcOrd="15" destOrd="0" presId="urn:microsoft.com/office/officeart/2005/8/layout/list1"/>
    <dgm:cxn modelId="{0067A021-FF25-427E-803E-BDF292FBBA30}" type="presParOf" srcId="{2832F57C-54F0-441C-BC33-294DC813C194}" destId="{78F88267-3261-4573-9CFC-51AA1B16F7E4}" srcOrd="16" destOrd="0" presId="urn:microsoft.com/office/officeart/2005/8/layout/list1"/>
    <dgm:cxn modelId="{AE9D37B0-9838-41CB-B075-1150F27C0037}" type="presParOf" srcId="{78F88267-3261-4573-9CFC-51AA1B16F7E4}" destId="{8ECE42AA-E6A9-4BEB-83A5-59B3D9D6E7AE}" srcOrd="0" destOrd="0" presId="urn:microsoft.com/office/officeart/2005/8/layout/list1"/>
    <dgm:cxn modelId="{B6EB8EC2-19CB-4AC4-90BD-FBBC7A848F4D}" type="presParOf" srcId="{78F88267-3261-4573-9CFC-51AA1B16F7E4}" destId="{5642897E-31CF-4594-9162-49ECE7CDDAEB}" srcOrd="1" destOrd="0" presId="urn:microsoft.com/office/officeart/2005/8/layout/list1"/>
    <dgm:cxn modelId="{52C956F7-33C6-40B6-A610-D26434D49729}" type="presParOf" srcId="{2832F57C-54F0-441C-BC33-294DC813C194}" destId="{F45BB72F-00C8-4E54-8E91-AE72FDFBF3CC}" srcOrd="17" destOrd="0" presId="urn:microsoft.com/office/officeart/2005/8/layout/list1"/>
    <dgm:cxn modelId="{4E406572-B0FA-453C-BDC0-7DD9AE5A4081}" type="presParOf" srcId="{2832F57C-54F0-441C-BC33-294DC813C194}" destId="{62DA7978-9F43-48CD-B297-709D720F8BBE}" srcOrd="18" destOrd="0" presId="urn:microsoft.com/office/officeart/2005/8/layout/list1"/>
    <dgm:cxn modelId="{3F0545B7-312A-4C75-8D71-1E6509AD8BB3}" type="presParOf" srcId="{2832F57C-54F0-441C-BC33-294DC813C194}" destId="{E953B2A8-BD6D-45F4-82CA-6C0B844A28E4}" srcOrd="19" destOrd="0" presId="urn:microsoft.com/office/officeart/2005/8/layout/list1"/>
    <dgm:cxn modelId="{2E6FC6DC-9EAA-4998-AA29-6B721C0AF598}" type="presParOf" srcId="{2832F57C-54F0-441C-BC33-294DC813C194}" destId="{CEFEA0CB-CC97-408F-A1AC-C7205A071A3E}" srcOrd="20" destOrd="0" presId="urn:microsoft.com/office/officeart/2005/8/layout/list1"/>
    <dgm:cxn modelId="{C97C715F-2381-4241-8DCE-9D71A3651478}" type="presParOf" srcId="{CEFEA0CB-CC97-408F-A1AC-C7205A071A3E}" destId="{F9FC9E48-F476-4B4C-A389-CD27510D4D96}" srcOrd="0" destOrd="0" presId="urn:microsoft.com/office/officeart/2005/8/layout/list1"/>
    <dgm:cxn modelId="{E4EB9F9A-9166-4591-8A25-A2AEFFDB08DC}" type="presParOf" srcId="{CEFEA0CB-CC97-408F-A1AC-C7205A071A3E}" destId="{BB3E83F6-7765-486E-A03B-4F3DA99B089C}" srcOrd="1" destOrd="0" presId="urn:microsoft.com/office/officeart/2005/8/layout/list1"/>
    <dgm:cxn modelId="{7BF93762-23E5-437A-BFC1-CAD0CFEDF8BB}" type="presParOf" srcId="{2832F57C-54F0-441C-BC33-294DC813C194}" destId="{88030784-7F98-4713-A7F9-5A21358E8BEF}" srcOrd="21" destOrd="0" presId="urn:microsoft.com/office/officeart/2005/8/layout/list1"/>
    <dgm:cxn modelId="{0A58AA14-EF4A-4CC3-BC8B-181B2C35240D}" type="presParOf" srcId="{2832F57C-54F0-441C-BC33-294DC813C194}" destId="{2C419391-45E3-4F27-8089-8897559F9272}"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FDE68BB-B90D-4526-9160-2019375CE9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8F269B2-7FB1-4B17-9DE4-58D7235D082E}">
      <dgm:prSet/>
      <dgm:spPr>
        <a:solidFill>
          <a:srgbClr val="5B9BD5"/>
        </a:solidFill>
      </dgm:spPr>
      <dgm:t>
        <a:bodyPr/>
        <a:lstStyle/>
        <a:p>
          <a:pPr rtl="0"/>
          <a:r>
            <a:rPr lang="en-US" dirty="0"/>
            <a:t>Groups: basic set up</a:t>
          </a:r>
        </a:p>
      </dgm:t>
    </dgm:pt>
    <dgm:pt modelId="{871A5C31-0475-48F1-BB10-4C5A71CABA3E}" type="parTrans" cxnId="{7BF11E88-CB37-4448-B473-A10D105BB602}">
      <dgm:prSet/>
      <dgm:spPr/>
      <dgm:t>
        <a:bodyPr/>
        <a:lstStyle/>
        <a:p>
          <a:endParaRPr lang="en-US"/>
        </a:p>
      </dgm:t>
    </dgm:pt>
    <dgm:pt modelId="{FEAE5B80-EAD8-43AE-8DF5-5A02AF833CA1}" type="sibTrans" cxnId="{7BF11E88-CB37-4448-B473-A10D105BB602}">
      <dgm:prSet/>
      <dgm:spPr/>
      <dgm:t>
        <a:bodyPr/>
        <a:lstStyle/>
        <a:p>
          <a:endParaRPr lang="en-US"/>
        </a:p>
      </dgm:t>
    </dgm:pt>
    <dgm:pt modelId="{CD20394B-3A60-4271-A48C-A3B8C91D6E4C}">
      <dgm:prSet/>
      <dgm:spPr/>
      <dgm:t>
        <a:bodyPr/>
        <a:lstStyle/>
        <a:p>
          <a:pPr rtl="0"/>
          <a:r>
            <a:rPr lang="en-US" dirty="0"/>
            <a:t>Groups: Smart views</a:t>
          </a:r>
        </a:p>
      </dgm:t>
    </dgm:pt>
    <dgm:pt modelId="{73CE73F5-2B3A-47E8-A080-B0E471C09804}" type="parTrans" cxnId="{2CAC261C-52F8-45EB-A9F7-A429A6CD0821}">
      <dgm:prSet/>
      <dgm:spPr/>
      <dgm:t>
        <a:bodyPr/>
        <a:lstStyle/>
        <a:p>
          <a:endParaRPr lang="en-US"/>
        </a:p>
      </dgm:t>
    </dgm:pt>
    <dgm:pt modelId="{1D3176B1-167C-4445-A5E5-807838EE7E9C}" type="sibTrans" cxnId="{2CAC261C-52F8-45EB-A9F7-A429A6CD0821}">
      <dgm:prSet/>
      <dgm:spPr/>
      <dgm:t>
        <a:bodyPr/>
        <a:lstStyle/>
        <a:p>
          <a:endParaRPr lang="en-US"/>
        </a:p>
      </dgm:t>
    </dgm:pt>
    <dgm:pt modelId="{A68AD748-29C0-4295-9278-BA790155773F}">
      <dgm:prSet/>
      <dgm:spPr>
        <a:solidFill>
          <a:srgbClr val="5B9BD5"/>
        </a:solidFill>
      </dgm:spPr>
      <dgm:t>
        <a:bodyPr/>
        <a:lstStyle/>
        <a:p>
          <a:pPr rtl="0"/>
          <a:r>
            <a:rPr lang="en-US"/>
            <a:t>Assignment: adapive release</a:t>
          </a:r>
        </a:p>
      </dgm:t>
    </dgm:pt>
    <dgm:pt modelId="{29680B52-1A1A-4C95-9E64-3FC721A399B1}" type="parTrans" cxnId="{4EB65D6E-3603-48F0-BB3A-00C693BB54FE}">
      <dgm:prSet/>
      <dgm:spPr/>
      <dgm:t>
        <a:bodyPr/>
        <a:lstStyle/>
        <a:p>
          <a:endParaRPr lang="en-US"/>
        </a:p>
      </dgm:t>
    </dgm:pt>
    <dgm:pt modelId="{C9D6FECD-A8BC-4918-9419-C1C7FB2F26BD}" type="sibTrans" cxnId="{4EB65D6E-3603-48F0-BB3A-00C693BB54FE}">
      <dgm:prSet/>
      <dgm:spPr/>
      <dgm:t>
        <a:bodyPr/>
        <a:lstStyle/>
        <a:p>
          <a:endParaRPr lang="en-US"/>
        </a:p>
      </dgm:t>
    </dgm:pt>
    <dgm:pt modelId="{F8623FD7-D133-4AED-A553-E04E11823737}">
      <dgm:prSet/>
      <dgm:spPr>
        <a:solidFill>
          <a:srgbClr val="5B9BD5"/>
        </a:solidFill>
      </dgm:spPr>
      <dgm:t>
        <a:bodyPr/>
        <a:lstStyle/>
        <a:p>
          <a:pPr rtl="0"/>
          <a:r>
            <a:rPr lang="en-US" dirty="0"/>
            <a:t>Survey: statistics tracking</a:t>
          </a:r>
        </a:p>
      </dgm:t>
    </dgm:pt>
    <dgm:pt modelId="{674FCBB2-9CEA-4B66-AF5C-962B1D01C16C}" type="parTrans" cxnId="{0CB09427-59EA-434A-8401-1D396CF908F8}">
      <dgm:prSet/>
      <dgm:spPr/>
      <dgm:t>
        <a:bodyPr/>
        <a:lstStyle/>
        <a:p>
          <a:endParaRPr lang="en-US"/>
        </a:p>
      </dgm:t>
    </dgm:pt>
    <dgm:pt modelId="{8B6F9B50-F885-4184-8912-E36153F3FF40}" type="sibTrans" cxnId="{0CB09427-59EA-434A-8401-1D396CF908F8}">
      <dgm:prSet/>
      <dgm:spPr/>
      <dgm:t>
        <a:bodyPr/>
        <a:lstStyle/>
        <a:p>
          <a:endParaRPr lang="en-US"/>
        </a:p>
      </dgm:t>
    </dgm:pt>
    <dgm:pt modelId="{892CB2EA-BA8B-49A9-A474-F557ED3E8816}">
      <dgm:prSet/>
      <dgm:spPr>
        <a:solidFill>
          <a:srgbClr val="1F4E79"/>
        </a:solidFill>
      </dgm:spPr>
      <dgm:t>
        <a:bodyPr/>
        <a:lstStyle/>
        <a:p>
          <a:pPr rtl="0"/>
          <a:r>
            <a:rPr lang="en-US"/>
            <a:t>Tegrity</a:t>
          </a:r>
        </a:p>
      </dgm:t>
    </dgm:pt>
    <dgm:pt modelId="{C19BA33C-8289-4224-89B8-A6195D4C10B7}" type="parTrans" cxnId="{1C3702B2-6EAA-49B7-B658-316689DAD73D}">
      <dgm:prSet/>
      <dgm:spPr/>
      <dgm:t>
        <a:bodyPr/>
        <a:lstStyle/>
        <a:p>
          <a:endParaRPr lang="en-US"/>
        </a:p>
      </dgm:t>
    </dgm:pt>
    <dgm:pt modelId="{9D9F973B-B440-4802-95ED-9CCEE9C1B5D4}" type="sibTrans" cxnId="{1C3702B2-6EAA-49B7-B658-316689DAD73D}">
      <dgm:prSet/>
      <dgm:spPr/>
      <dgm:t>
        <a:bodyPr/>
        <a:lstStyle/>
        <a:p>
          <a:endParaRPr lang="en-US"/>
        </a:p>
      </dgm:t>
    </dgm:pt>
    <dgm:pt modelId="{C4EACCC7-529D-774B-B6D9-53468459370C}">
      <dgm:prSet/>
      <dgm:spPr>
        <a:solidFill>
          <a:srgbClr val="5B9BD5"/>
        </a:solidFill>
      </dgm:spPr>
      <dgm:t>
        <a:bodyPr/>
        <a:lstStyle/>
        <a:p>
          <a:r>
            <a:rPr lang="en-US"/>
            <a:t>Key: adaptive release (by group)</a:t>
          </a:r>
        </a:p>
      </dgm:t>
    </dgm:pt>
    <dgm:pt modelId="{9062CB91-4280-E744-83A3-792C35ECBFA5}" type="parTrans" cxnId="{C48CEB30-ECE4-5548-BD4A-A092CC1EA199}">
      <dgm:prSet/>
      <dgm:spPr/>
      <dgm:t>
        <a:bodyPr/>
        <a:lstStyle/>
        <a:p>
          <a:endParaRPr lang="en-US"/>
        </a:p>
      </dgm:t>
    </dgm:pt>
    <dgm:pt modelId="{D9709E31-F63B-324D-B634-2C2BE827A343}" type="sibTrans" cxnId="{C48CEB30-ECE4-5548-BD4A-A092CC1EA199}">
      <dgm:prSet/>
      <dgm:spPr/>
      <dgm:t>
        <a:bodyPr/>
        <a:lstStyle/>
        <a:p>
          <a:endParaRPr lang="en-US"/>
        </a:p>
      </dgm:t>
    </dgm:pt>
    <dgm:pt modelId="{2832F57C-54F0-441C-BC33-294DC813C194}" type="pres">
      <dgm:prSet presAssocID="{0FDE68BB-B90D-4526-9160-2019375CE99B}" presName="linear" presStyleCnt="0">
        <dgm:presLayoutVars>
          <dgm:dir/>
          <dgm:animLvl val="lvl"/>
          <dgm:resizeHandles val="exact"/>
        </dgm:presLayoutVars>
      </dgm:prSet>
      <dgm:spPr/>
    </dgm:pt>
    <dgm:pt modelId="{2DC1AB6D-A971-4CD5-ACB9-EBF20F65934A}" type="pres">
      <dgm:prSet presAssocID="{C8F269B2-7FB1-4B17-9DE4-58D7235D082E}" presName="parentLin" presStyleCnt="0"/>
      <dgm:spPr/>
    </dgm:pt>
    <dgm:pt modelId="{FA0D74B5-1168-4AA1-9B47-5D5907EAB206}" type="pres">
      <dgm:prSet presAssocID="{C8F269B2-7FB1-4B17-9DE4-58D7235D082E}" presName="parentLeftMargin" presStyleLbl="node1" presStyleIdx="0" presStyleCnt="6"/>
      <dgm:spPr/>
    </dgm:pt>
    <dgm:pt modelId="{98898BA7-E649-4126-8EC1-4F21DE7C8816}" type="pres">
      <dgm:prSet presAssocID="{C8F269B2-7FB1-4B17-9DE4-58D7235D082E}" presName="parentText" presStyleLbl="node1" presStyleIdx="0" presStyleCnt="6" custScaleX="142857">
        <dgm:presLayoutVars>
          <dgm:chMax val="0"/>
          <dgm:bulletEnabled val="1"/>
        </dgm:presLayoutVars>
      </dgm:prSet>
      <dgm:spPr/>
    </dgm:pt>
    <dgm:pt modelId="{DCB20E85-4DCE-403F-B521-C47B85EB7D22}" type="pres">
      <dgm:prSet presAssocID="{C8F269B2-7FB1-4B17-9DE4-58D7235D082E}" presName="negativeSpace" presStyleCnt="0"/>
      <dgm:spPr/>
    </dgm:pt>
    <dgm:pt modelId="{DFE937B9-A00B-4B63-9B82-EE7C4344B337}" type="pres">
      <dgm:prSet presAssocID="{C8F269B2-7FB1-4B17-9DE4-58D7235D082E}" presName="childText" presStyleLbl="conFgAcc1" presStyleIdx="0" presStyleCnt="6">
        <dgm:presLayoutVars>
          <dgm:bulletEnabled val="1"/>
        </dgm:presLayoutVars>
      </dgm:prSet>
      <dgm:spPr/>
    </dgm:pt>
    <dgm:pt modelId="{FBA5022A-79CC-4724-B503-80C201AF5CC3}" type="pres">
      <dgm:prSet presAssocID="{FEAE5B80-EAD8-43AE-8DF5-5A02AF833CA1}" presName="spaceBetweenRectangles" presStyleCnt="0"/>
      <dgm:spPr/>
    </dgm:pt>
    <dgm:pt modelId="{B54EAC34-E128-4DD1-A180-C2433B355B80}" type="pres">
      <dgm:prSet presAssocID="{CD20394B-3A60-4271-A48C-A3B8C91D6E4C}" presName="parentLin" presStyleCnt="0"/>
      <dgm:spPr/>
    </dgm:pt>
    <dgm:pt modelId="{19CB5CC3-1B5E-4019-8EF4-2B940F8C4477}" type="pres">
      <dgm:prSet presAssocID="{CD20394B-3A60-4271-A48C-A3B8C91D6E4C}" presName="parentLeftMargin" presStyleLbl="node1" presStyleIdx="0" presStyleCnt="6"/>
      <dgm:spPr/>
    </dgm:pt>
    <dgm:pt modelId="{A78869BD-4E5C-4906-9856-E144DED02623}" type="pres">
      <dgm:prSet presAssocID="{CD20394B-3A60-4271-A48C-A3B8C91D6E4C}" presName="parentText" presStyleLbl="node1" presStyleIdx="1" presStyleCnt="6" custScaleX="142857">
        <dgm:presLayoutVars>
          <dgm:chMax val="0"/>
          <dgm:bulletEnabled val="1"/>
        </dgm:presLayoutVars>
      </dgm:prSet>
      <dgm:spPr/>
    </dgm:pt>
    <dgm:pt modelId="{0D079135-8404-4804-9386-B8C0A3CB3CF5}" type="pres">
      <dgm:prSet presAssocID="{CD20394B-3A60-4271-A48C-A3B8C91D6E4C}" presName="negativeSpace" presStyleCnt="0"/>
      <dgm:spPr/>
    </dgm:pt>
    <dgm:pt modelId="{C96591AA-94BA-4E6C-9B82-8F471C053E02}" type="pres">
      <dgm:prSet presAssocID="{CD20394B-3A60-4271-A48C-A3B8C91D6E4C}" presName="childText" presStyleLbl="conFgAcc1" presStyleIdx="1" presStyleCnt="6">
        <dgm:presLayoutVars>
          <dgm:bulletEnabled val="1"/>
        </dgm:presLayoutVars>
      </dgm:prSet>
      <dgm:spPr/>
    </dgm:pt>
    <dgm:pt modelId="{C746A5BF-4363-41FE-ADDC-70279B8EF702}" type="pres">
      <dgm:prSet presAssocID="{1D3176B1-167C-4445-A5E5-807838EE7E9C}" presName="spaceBetweenRectangles" presStyleCnt="0"/>
      <dgm:spPr/>
    </dgm:pt>
    <dgm:pt modelId="{2EA19A61-B7AE-439C-8FCD-71651ECEBBF2}" type="pres">
      <dgm:prSet presAssocID="{A68AD748-29C0-4295-9278-BA790155773F}" presName="parentLin" presStyleCnt="0"/>
      <dgm:spPr/>
    </dgm:pt>
    <dgm:pt modelId="{158273FC-95A8-4783-9B16-32EB89422F30}" type="pres">
      <dgm:prSet presAssocID="{A68AD748-29C0-4295-9278-BA790155773F}" presName="parentLeftMargin" presStyleLbl="node1" presStyleIdx="1" presStyleCnt="6"/>
      <dgm:spPr/>
    </dgm:pt>
    <dgm:pt modelId="{F362056C-0B37-4CFA-94CA-498CFFEB5FD8}" type="pres">
      <dgm:prSet presAssocID="{A68AD748-29C0-4295-9278-BA790155773F}" presName="parentText" presStyleLbl="node1" presStyleIdx="2" presStyleCnt="6" custScaleX="142857">
        <dgm:presLayoutVars>
          <dgm:chMax val="0"/>
          <dgm:bulletEnabled val="1"/>
        </dgm:presLayoutVars>
      </dgm:prSet>
      <dgm:spPr/>
    </dgm:pt>
    <dgm:pt modelId="{94ECFE93-5A07-4576-AEEE-2711717BE3E5}" type="pres">
      <dgm:prSet presAssocID="{A68AD748-29C0-4295-9278-BA790155773F}" presName="negativeSpace" presStyleCnt="0"/>
      <dgm:spPr/>
    </dgm:pt>
    <dgm:pt modelId="{46375436-BC30-48A6-BC90-8DC782150EF1}" type="pres">
      <dgm:prSet presAssocID="{A68AD748-29C0-4295-9278-BA790155773F}" presName="childText" presStyleLbl="conFgAcc1" presStyleIdx="2" presStyleCnt="6">
        <dgm:presLayoutVars>
          <dgm:bulletEnabled val="1"/>
        </dgm:presLayoutVars>
      </dgm:prSet>
      <dgm:spPr/>
    </dgm:pt>
    <dgm:pt modelId="{B196A73B-8FB2-4768-B9CD-D699C8D7F239}" type="pres">
      <dgm:prSet presAssocID="{C9D6FECD-A8BC-4918-9419-C1C7FB2F26BD}" presName="spaceBetweenRectangles" presStyleCnt="0"/>
      <dgm:spPr/>
    </dgm:pt>
    <dgm:pt modelId="{0D36196A-4DCA-D344-9DF9-3E750A8CB673}" type="pres">
      <dgm:prSet presAssocID="{C4EACCC7-529D-774B-B6D9-53468459370C}" presName="parentLin" presStyleCnt="0"/>
      <dgm:spPr/>
    </dgm:pt>
    <dgm:pt modelId="{FEDEB71F-6F4B-A646-8BC1-A45E6AEDE4CC}" type="pres">
      <dgm:prSet presAssocID="{C4EACCC7-529D-774B-B6D9-53468459370C}" presName="parentLeftMargin" presStyleLbl="node1" presStyleIdx="2" presStyleCnt="6"/>
      <dgm:spPr/>
    </dgm:pt>
    <dgm:pt modelId="{A9CE855D-31F8-794E-8264-F5F82EE30375}" type="pres">
      <dgm:prSet presAssocID="{C4EACCC7-529D-774B-B6D9-53468459370C}" presName="parentText" presStyleLbl="node1" presStyleIdx="3" presStyleCnt="6" custScaleX="142857">
        <dgm:presLayoutVars>
          <dgm:chMax val="0"/>
          <dgm:bulletEnabled val="1"/>
        </dgm:presLayoutVars>
      </dgm:prSet>
      <dgm:spPr/>
    </dgm:pt>
    <dgm:pt modelId="{04700734-070E-5446-821B-41FA01184C65}" type="pres">
      <dgm:prSet presAssocID="{C4EACCC7-529D-774B-B6D9-53468459370C}" presName="negativeSpace" presStyleCnt="0"/>
      <dgm:spPr/>
    </dgm:pt>
    <dgm:pt modelId="{90F2E252-081D-C84B-8020-13A67072ED77}" type="pres">
      <dgm:prSet presAssocID="{C4EACCC7-529D-774B-B6D9-53468459370C}" presName="childText" presStyleLbl="conFgAcc1" presStyleIdx="3" presStyleCnt="6">
        <dgm:presLayoutVars>
          <dgm:bulletEnabled val="1"/>
        </dgm:presLayoutVars>
      </dgm:prSet>
      <dgm:spPr/>
    </dgm:pt>
    <dgm:pt modelId="{9142223B-5772-F840-8AEC-B5A0536B1223}" type="pres">
      <dgm:prSet presAssocID="{D9709E31-F63B-324D-B634-2C2BE827A343}" presName="spaceBetweenRectangles" presStyleCnt="0"/>
      <dgm:spPr/>
    </dgm:pt>
    <dgm:pt modelId="{78F88267-3261-4573-9CFC-51AA1B16F7E4}" type="pres">
      <dgm:prSet presAssocID="{F8623FD7-D133-4AED-A553-E04E11823737}" presName="parentLin" presStyleCnt="0"/>
      <dgm:spPr/>
    </dgm:pt>
    <dgm:pt modelId="{8ECE42AA-E6A9-4BEB-83A5-59B3D9D6E7AE}" type="pres">
      <dgm:prSet presAssocID="{F8623FD7-D133-4AED-A553-E04E11823737}" presName="parentLeftMargin" presStyleLbl="node1" presStyleIdx="3" presStyleCnt="6"/>
      <dgm:spPr/>
    </dgm:pt>
    <dgm:pt modelId="{5642897E-31CF-4594-9162-49ECE7CDDAEB}" type="pres">
      <dgm:prSet presAssocID="{F8623FD7-D133-4AED-A553-E04E11823737}" presName="parentText" presStyleLbl="node1" presStyleIdx="4" presStyleCnt="6" custScaleX="142857">
        <dgm:presLayoutVars>
          <dgm:chMax val="0"/>
          <dgm:bulletEnabled val="1"/>
        </dgm:presLayoutVars>
      </dgm:prSet>
      <dgm:spPr/>
    </dgm:pt>
    <dgm:pt modelId="{F45BB72F-00C8-4E54-8E91-AE72FDFBF3CC}" type="pres">
      <dgm:prSet presAssocID="{F8623FD7-D133-4AED-A553-E04E11823737}" presName="negativeSpace" presStyleCnt="0"/>
      <dgm:spPr/>
    </dgm:pt>
    <dgm:pt modelId="{62DA7978-9F43-48CD-B297-709D720F8BBE}" type="pres">
      <dgm:prSet presAssocID="{F8623FD7-D133-4AED-A553-E04E11823737}" presName="childText" presStyleLbl="conFgAcc1" presStyleIdx="4" presStyleCnt="6">
        <dgm:presLayoutVars>
          <dgm:bulletEnabled val="1"/>
        </dgm:presLayoutVars>
      </dgm:prSet>
      <dgm:spPr/>
    </dgm:pt>
    <dgm:pt modelId="{E953B2A8-BD6D-45F4-82CA-6C0B844A28E4}" type="pres">
      <dgm:prSet presAssocID="{8B6F9B50-F885-4184-8912-E36153F3FF40}" presName="spaceBetweenRectangles" presStyleCnt="0"/>
      <dgm:spPr/>
    </dgm:pt>
    <dgm:pt modelId="{CEFEA0CB-CC97-408F-A1AC-C7205A071A3E}" type="pres">
      <dgm:prSet presAssocID="{892CB2EA-BA8B-49A9-A474-F557ED3E8816}" presName="parentLin" presStyleCnt="0"/>
      <dgm:spPr/>
    </dgm:pt>
    <dgm:pt modelId="{F9FC9E48-F476-4B4C-A389-CD27510D4D96}" type="pres">
      <dgm:prSet presAssocID="{892CB2EA-BA8B-49A9-A474-F557ED3E8816}" presName="parentLeftMargin" presStyleLbl="node1" presStyleIdx="4" presStyleCnt="6"/>
      <dgm:spPr/>
    </dgm:pt>
    <dgm:pt modelId="{BB3E83F6-7765-486E-A03B-4F3DA99B089C}" type="pres">
      <dgm:prSet presAssocID="{892CB2EA-BA8B-49A9-A474-F557ED3E8816}" presName="parentText" presStyleLbl="node1" presStyleIdx="5" presStyleCnt="6" custScaleX="142857">
        <dgm:presLayoutVars>
          <dgm:chMax val="0"/>
          <dgm:bulletEnabled val="1"/>
        </dgm:presLayoutVars>
      </dgm:prSet>
      <dgm:spPr/>
    </dgm:pt>
    <dgm:pt modelId="{88030784-7F98-4713-A7F9-5A21358E8BEF}" type="pres">
      <dgm:prSet presAssocID="{892CB2EA-BA8B-49A9-A474-F557ED3E8816}" presName="negativeSpace" presStyleCnt="0"/>
      <dgm:spPr/>
    </dgm:pt>
    <dgm:pt modelId="{2C419391-45E3-4F27-8089-8897559F9272}" type="pres">
      <dgm:prSet presAssocID="{892CB2EA-BA8B-49A9-A474-F557ED3E8816}" presName="childText" presStyleLbl="conFgAcc1" presStyleIdx="5" presStyleCnt="6">
        <dgm:presLayoutVars>
          <dgm:bulletEnabled val="1"/>
        </dgm:presLayoutVars>
      </dgm:prSet>
      <dgm:spPr/>
    </dgm:pt>
  </dgm:ptLst>
  <dgm:cxnLst>
    <dgm:cxn modelId="{80C49409-E7E5-4B49-8B46-934E09F8C268}" type="presOf" srcId="{C8F269B2-7FB1-4B17-9DE4-58D7235D082E}" destId="{98898BA7-E649-4126-8EC1-4F21DE7C8816}" srcOrd="1" destOrd="0" presId="urn:microsoft.com/office/officeart/2005/8/layout/list1"/>
    <dgm:cxn modelId="{2CAC261C-52F8-45EB-A9F7-A429A6CD0821}" srcId="{0FDE68BB-B90D-4526-9160-2019375CE99B}" destId="{CD20394B-3A60-4271-A48C-A3B8C91D6E4C}" srcOrd="1" destOrd="0" parTransId="{73CE73F5-2B3A-47E8-A080-B0E471C09804}" sibTransId="{1D3176B1-167C-4445-A5E5-807838EE7E9C}"/>
    <dgm:cxn modelId="{0CB09427-59EA-434A-8401-1D396CF908F8}" srcId="{0FDE68BB-B90D-4526-9160-2019375CE99B}" destId="{F8623FD7-D133-4AED-A553-E04E11823737}" srcOrd="4" destOrd="0" parTransId="{674FCBB2-9CEA-4B66-AF5C-962B1D01C16C}" sibTransId="{8B6F9B50-F885-4184-8912-E36153F3FF40}"/>
    <dgm:cxn modelId="{C48CEB30-ECE4-5548-BD4A-A092CC1EA199}" srcId="{0FDE68BB-B90D-4526-9160-2019375CE99B}" destId="{C4EACCC7-529D-774B-B6D9-53468459370C}" srcOrd="3" destOrd="0" parTransId="{9062CB91-4280-E744-83A3-792C35ECBFA5}" sibTransId="{D9709E31-F63B-324D-B634-2C2BE827A343}"/>
    <dgm:cxn modelId="{907DDB39-5777-43CB-A4C0-CBE54DD6C6E5}" type="presOf" srcId="{C8F269B2-7FB1-4B17-9DE4-58D7235D082E}" destId="{FA0D74B5-1168-4AA1-9B47-5D5907EAB206}" srcOrd="0" destOrd="0" presId="urn:microsoft.com/office/officeart/2005/8/layout/list1"/>
    <dgm:cxn modelId="{E2461450-C7BB-47FF-BE03-46B6B33AD064}" type="presOf" srcId="{A68AD748-29C0-4295-9278-BA790155773F}" destId="{F362056C-0B37-4CFA-94CA-498CFFEB5FD8}" srcOrd="1" destOrd="0" presId="urn:microsoft.com/office/officeart/2005/8/layout/list1"/>
    <dgm:cxn modelId="{4EB65D6E-3603-48F0-BB3A-00C693BB54FE}" srcId="{0FDE68BB-B90D-4526-9160-2019375CE99B}" destId="{A68AD748-29C0-4295-9278-BA790155773F}" srcOrd="2" destOrd="0" parTransId="{29680B52-1A1A-4C95-9E64-3FC721A399B1}" sibTransId="{C9D6FECD-A8BC-4918-9419-C1C7FB2F26BD}"/>
    <dgm:cxn modelId="{9BDFB06F-6049-4E9F-A2FC-5995442C08B9}" type="presOf" srcId="{0FDE68BB-B90D-4526-9160-2019375CE99B}" destId="{2832F57C-54F0-441C-BC33-294DC813C194}" srcOrd="0" destOrd="0" presId="urn:microsoft.com/office/officeart/2005/8/layout/list1"/>
    <dgm:cxn modelId="{DE0FA674-5775-4515-BDF1-43D5B4E776D5}" type="presOf" srcId="{892CB2EA-BA8B-49A9-A474-F557ED3E8816}" destId="{F9FC9E48-F476-4B4C-A389-CD27510D4D96}" srcOrd="0" destOrd="0" presId="urn:microsoft.com/office/officeart/2005/8/layout/list1"/>
    <dgm:cxn modelId="{78A6C477-32A0-460A-8F00-4195ABBA5FEC}" type="presOf" srcId="{A68AD748-29C0-4295-9278-BA790155773F}" destId="{158273FC-95A8-4783-9B16-32EB89422F30}" srcOrd="0" destOrd="0" presId="urn:microsoft.com/office/officeart/2005/8/layout/list1"/>
    <dgm:cxn modelId="{7BF11E88-CB37-4448-B473-A10D105BB602}" srcId="{0FDE68BB-B90D-4526-9160-2019375CE99B}" destId="{C8F269B2-7FB1-4B17-9DE4-58D7235D082E}" srcOrd="0" destOrd="0" parTransId="{871A5C31-0475-48F1-BB10-4C5A71CABA3E}" sibTransId="{FEAE5B80-EAD8-43AE-8DF5-5A02AF833CA1}"/>
    <dgm:cxn modelId="{C5235A91-B47E-456E-BD9B-055AA1995E29}" type="presOf" srcId="{F8623FD7-D133-4AED-A553-E04E11823737}" destId="{5642897E-31CF-4594-9162-49ECE7CDDAEB}" srcOrd="1" destOrd="0" presId="urn:microsoft.com/office/officeart/2005/8/layout/list1"/>
    <dgm:cxn modelId="{34B032A0-9704-4062-B078-14F1F193DABF}" type="presOf" srcId="{CD20394B-3A60-4271-A48C-A3B8C91D6E4C}" destId="{19CB5CC3-1B5E-4019-8EF4-2B940F8C4477}" srcOrd="0" destOrd="0" presId="urn:microsoft.com/office/officeart/2005/8/layout/list1"/>
    <dgm:cxn modelId="{DB9996A3-1F33-41C8-A708-1A87B37FB094}" type="presOf" srcId="{F8623FD7-D133-4AED-A553-E04E11823737}" destId="{8ECE42AA-E6A9-4BEB-83A5-59B3D9D6E7AE}" srcOrd="0" destOrd="0" presId="urn:microsoft.com/office/officeart/2005/8/layout/list1"/>
    <dgm:cxn modelId="{D28429A6-6C10-4904-9446-6CA0F09A387A}" type="presOf" srcId="{C4EACCC7-529D-774B-B6D9-53468459370C}" destId="{FEDEB71F-6F4B-A646-8BC1-A45E6AEDE4CC}" srcOrd="0" destOrd="0" presId="urn:microsoft.com/office/officeart/2005/8/layout/list1"/>
    <dgm:cxn modelId="{1C3702B2-6EAA-49B7-B658-316689DAD73D}" srcId="{0FDE68BB-B90D-4526-9160-2019375CE99B}" destId="{892CB2EA-BA8B-49A9-A474-F557ED3E8816}" srcOrd="5" destOrd="0" parTransId="{C19BA33C-8289-4224-89B8-A6195D4C10B7}" sibTransId="{9D9F973B-B440-4802-95ED-9CCEE9C1B5D4}"/>
    <dgm:cxn modelId="{724E69B8-FACA-467D-A8E7-EEED486B8940}" type="presOf" srcId="{C4EACCC7-529D-774B-B6D9-53468459370C}" destId="{A9CE855D-31F8-794E-8264-F5F82EE30375}" srcOrd="1" destOrd="0" presId="urn:microsoft.com/office/officeart/2005/8/layout/list1"/>
    <dgm:cxn modelId="{DEBFA8DA-988E-4D52-B622-B48990EEDF83}" type="presOf" srcId="{CD20394B-3A60-4271-A48C-A3B8C91D6E4C}" destId="{A78869BD-4E5C-4906-9856-E144DED02623}" srcOrd="1" destOrd="0" presId="urn:microsoft.com/office/officeart/2005/8/layout/list1"/>
    <dgm:cxn modelId="{B1A14EFB-D7CC-4242-A2D1-2481B6CC56BC}" type="presOf" srcId="{892CB2EA-BA8B-49A9-A474-F557ED3E8816}" destId="{BB3E83F6-7765-486E-A03B-4F3DA99B089C}" srcOrd="1" destOrd="0" presId="urn:microsoft.com/office/officeart/2005/8/layout/list1"/>
    <dgm:cxn modelId="{46C5E469-7906-4110-ABAD-2750928745F9}" type="presParOf" srcId="{2832F57C-54F0-441C-BC33-294DC813C194}" destId="{2DC1AB6D-A971-4CD5-ACB9-EBF20F65934A}" srcOrd="0" destOrd="0" presId="urn:microsoft.com/office/officeart/2005/8/layout/list1"/>
    <dgm:cxn modelId="{692BF752-366D-4323-9206-EA7DB33F0C17}" type="presParOf" srcId="{2DC1AB6D-A971-4CD5-ACB9-EBF20F65934A}" destId="{FA0D74B5-1168-4AA1-9B47-5D5907EAB206}" srcOrd="0" destOrd="0" presId="urn:microsoft.com/office/officeart/2005/8/layout/list1"/>
    <dgm:cxn modelId="{C8484DAE-37E6-4333-9C89-D71DE6F380E2}" type="presParOf" srcId="{2DC1AB6D-A971-4CD5-ACB9-EBF20F65934A}" destId="{98898BA7-E649-4126-8EC1-4F21DE7C8816}" srcOrd="1" destOrd="0" presId="urn:microsoft.com/office/officeart/2005/8/layout/list1"/>
    <dgm:cxn modelId="{7B5A3307-A53C-49A3-97FA-8521DDD5A9D4}" type="presParOf" srcId="{2832F57C-54F0-441C-BC33-294DC813C194}" destId="{DCB20E85-4DCE-403F-B521-C47B85EB7D22}" srcOrd="1" destOrd="0" presId="urn:microsoft.com/office/officeart/2005/8/layout/list1"/>
    <dgm:cxn modelId="{27A783D8-F868-4BBF-AD85-E0E350F749E4}" type="presParOf" srcId="{2832F57C-54F0-441C-BC33-294DC813C194}" destId="{DFE937B9-A00B-4B63-9B82-EE7C4344B337}" srcOrd="2" destOrd="0" presId="urn:microsoft.com/office/officeart/2005/8/layout/list1"/>
    <dgm:cxn modelId="{ADD0DF7F-E588-4778-A84A-707A1FD0822F}" type="presParOf" srcId="{2832F57C-54F0-441C-BC33-294DC813C194}" destId="{FBA5022A-79CC-4724-B503-80C201AF5CC3}" srcOrd="3" destOrd="0" presId="urn:microsoft.com/office/officeart/2005/8/layout/list1"/>
    <dgm:cxn modelId="{7B901BB5-2B8F-4703-9985-19843C412CDF}" type="presParOf" srcId="{2832F57C-54F0-441C-BC33-294DC813C194}" destId="{B54EAC34-E128-4DD1-A180-C2433B355B80}" srcOrd="4" destOrd="0" presId="urn:microsoft.com/office/officeart/2005/8/layout/list1"/>
    <dgm:cxn modelId="{1B6CBA9A-771A-40E4-9198-6F5E7DC80528}" type="presParOf" srcId="{B54EAC34-E128-4DD1-A180-C2433B355B80}" destId="{19CB5CC3-1B5E-4019-8EF4-2B940F8C4477}" srcOrd="0" destOrd="0" presId="urn:microsoft.com/office/officeart/2005/8/layout/list1"/>
    <dgm:cxn modelId="{28A88FBA-0D9B-43AB-9F36-1D01BEFA67AD}" type="presParOf" srcId="{B54EAC34-E128-4DD1-A180-C2433B355B80}" destId="{A78869BD-4E5C-4906-9856-E144DED02623}" srcOrd="1" destOrd="0" presId="urn:microsoft.com/office/officeart/2005/8/layout/list1"/>
    <dgm:cxn modelId="{619D9886-0D5F-410A-9C1F-825AFEAA5B85}" type="presParOf" srcId="{2832F57C-54F0-441C-BC33-294DC813C194}" destId="{0D079135-8404-4804-9386-B8C0A3CB3CF5}" srcOrd="5" destOrd="0" presId="urn:microsoft.com/office/officeart/2005/8/layout/list1"/>
    <dgm:cxn modelId="{96BE69A6-EECB-4FBA-A37D-DB3DAC64A0F1}" type="presParOf" srcId="{2832F57C-54F0-441C-BC33-294DC813C194}" destId="{C96591AA-94BA-4E6C-9B82-8F471C053E02}" srcOrd="6" destOrd="0" presId="urn:microsoft.com/office/officeart/2005/8/layout/list1"/>
    <dgm:cxn modelId="{05627C3A-B400-456E-8BC4-726284891EC3}" type="presParOf" srcId="{2832F57C-54F0-441C-BC33-294DC813C194}" destId="{C746A5BF-4363-41FE-ADDC-70279B8EF702}" srcOrd="7" destOrd="0" presId="urn:microsoft.com/office/officeart/2005/8/layout/list1"/>
    <dgm:cxn modelId="{A2D1234C-46FC-472B-B784-27A8499832AF}" type="presParOf" srcId="{2832F57C-54F0-441C-BC33-294DC813C194}" destId="{2EA19A61-B7AE-439C-8FCD-71651ECEBBF2}" srcOrd="8" destOrd="0" presId="urn:microsoft.com/office/officeart/2005/8/layout/list1"/>
    <dgm:cxn modelId="{752BE983-1FC9-42AE-9A0F-41472739D686}" type="presParOf" srcId="{2EA19A61-B7AE-439C-8FCD-71651ECEBBF2}" destId="{158273FC-95A8-4783-9B16-32EB89422F30}" srcOrd="0" destOrd="0" presId="urn:microsoft.com/office/officeart/2005/8/layout/list1"/>
    <dgm:cxn modelId="{76B711D9-71FF-45EE-9127-678BE8FC2179}" type="presParOf" srcId="{2EA19A61-B7AE-439C-8FCD-71651ECEBBF2}" destId="{F362056C-0B37-4CFA-94CA-498CFFEB5FD8}" srcOrd="1" destOrd="0" presId="urn:microsoft.com/office/officeart/2005/8/layout/list1"/>
    <dgm:cxn modelId="{26D36FDC-F839-4E73-85E0-C5B444B9873F}" type="presParOf" srcId="{2832F57C-54F0-441C-BC33-294DC813C194}" destId="{94ECFE93-5A07-4576-AEEE-2711717BE3E5}" srcOrd="9" destOrd="0" presId="urn:microsoft.com/office/officeart/2005/8/layout/list1"/>
    <dgm:cxn modelId="{801FF980-AF97-4030-9A3D-B40E0CAF1E76}" type="presParOf" srcId="{2832F57C-54F0-441C-BC33-294DC813C194}" destId="{46375436-BC30-48A6-BC90-8DC782150EF1}" srcOrd="10" destOrd="0" presId="urn:microsoft.com/office/officeart/2005/8/layout/list1"/>
    <dgm:cxn modelId="{182D7342-2C15-4C6F-9B0F-AC3C8FFBF88C}" type="presParOf" srcId="{2832F57C-54F0-441C-BC33-294DC813C194}" destId="{B196A73B-8FB2-4768-B9CD-D699C8D7F239}" srcOrd="11" destOrd="0" presId="urn:microsoft.com/office/officeart/2005/8/layout/list1"/>
    <dgm:cxn modelId="{E05D936B-913C-412B-9BEF-FAC1B8FE55D2}" type="presParOf" srcId="{2832F57C-54F0-441C-BC33-294DC813C194}" destId="{0D36196A-4DCA-D344-9DF9-3E750A8CB673}" srcOrd="12" destOrd="0" presId="urn:microsoft.com/office/officeart/2005/8/layout/list1"/>
    <dgm:cxn modelId="{EF49CF5B-6991-4ECC-BDB4-27B4AAB40F5D}" type="presParOf" srcId="{0D36196A-4DCA-D344-9DF9-3E750A8CB673}" destId="{FEDEB71F-6F4B-A646-8BC1-A45E6AEDE4CC}" srcOrd="0" destOrd="0" presId="urn:microsoft.com/office/officeart/2005/8/layout/list1"/>
    <dgm:cxn modelId="{47B285AE-1BEC-40CF-A128-CE0CA11009A2}" type="presParOf" srcId="{0D36196A-4DCA-D344-9DF9-3E750A8CB673}" destId="{A9CE855D-31F8-794E-8264-F5F82EE30375}" srcOrd="1" destOrd="0" presId="urn:microsoft.com/office/officeart/2005/8/layout/list1"/>
    <dgm:cxn modelId="{6C962234-32A2-41A3-8A64-D3EB28FD0E64}" type="presParOf" srcId="{2832F57C-54F0-441C-BC33-294DC813C194}" destId="{04700734-070E-5446-821B-41FA01184C65}" srcOrd="13" destOrd="0" presId="urn:microsoft.com/office/officeart/2005/8/layout/list1"/>
    <dgm:cxn modelId="{5B481EF9-3672-4D79-BC74-26A346E653C9}" type="presParOf" srcId="{2832F57C-54F0-441C-BC33-294DC813C194}" destId="{90F2E252-081D-C84B-8020-13A67072ED77}" srcOrd="14" destOrd="0" presId="urn:microsoft.com/office/officeart/2005/8/layout/list1"/>
    <dgm:cxn modelId="{E96A9E60-EADC-4303-96A0-066DD909E786}" type="presParOf" srcId="{2832F57C-54F0-441C-BC33-294DC813C194}" destId="{9142223B-5772-F840-8AEC-B5A0536B1223}" srcOrd="15" destOrd="0" presId="urn:microsoft.com/office/officeart/2005/8/layout/list1"/>
    <dgm:cxn modelId="{59E18F2E-3072-4061-8912-2CC40B5F5FB8}" type="presParOf" srcId="{2832F57C-54F0-441C-BC33-294DC813C194}" destId="{78F88267-3261-4573-9CFC-51AA1B16F7E4}" srcOrd="16" destOrd="0" presId="urn:microsoft.com/office/officeart/2005/8/layout/list1"/>
    <dgm:cxn modelId="{19000E32-9D9C-4798-B0B9-3A7C0B8C0B05}" type="presParOf" srcId="{78F88267-3261-4573-9CFC-51AA1B16F7E4}" destId="{8ECE42AA-E6A9-4BEB-83A5-59B3D9D6E7AE}" srcOrd="0" destOrd="0" presId="urn:microsoft.com/office/officeart/2005/8/layout/list1"/>
    <dgm:cxn modelId="{233F9A4A-1EB9-4E00-AFE8-8A7BF095416D}" type="presParOf" srcId="{78F88267-3261-4573-9CFC-51AA1B16F7E4}" destId="{5642897E-31CF-4594-9162-49ECE7CDDAEB}" srcOrd="1" destOrd="0" presId="urn:microsoft.com/office/officeart/2005/8/layout/list1"/>
    <dgm:cxn modelId="{297CDC66-7FDF-4FA0-B50B-07EB3CE34E18}" type="presParOf" srcId="{2832F57C-54F0-441C-BC33-294DC813C194}" destId="{F45BB72F-00C8-4E54-8E91-AE72FDFBF3CC}" srcOrd="17" destOrd="0" presId="urn:microsoft.com/office/officeart/2005/8/layout/list1"/>
    <dgm:cxn modelId="{AED1F990-8C96-488E-B04D-DD0E47C797B9}" type="presParOf" srcId="{2832F57C-54F0-441C-BC33-294DC813C194}" destId="{62DA7978-9F43-48CD-B297-709D720F8BBE}" srcOrd="18" destOrd="0" presId="urn:microsoft.com/office/officeart/2005/8/layout/list1"/>
    <dgm:cxn modelId="{ADA77475-542F-4D44-8163-78B9549F2C3F}" type="presParOf" srcId="{2832F57C-54F0-441C-BC33-294DC813C194}" destId="{E953B2A8-BD6D-45F4-82CA-6C0B844A28E4}" srcOrd="19" destOrd="0" presId="urn:microsoft.com/office/officeart/2005/8/layout/list1"/>
    <dgm:cxn modelId="{BE46C630-B0C3-4645-BBBA-39D2FA135423}" type="presParOf" srcId="{2832F57C-54F0-441C-BC33-294DC813C194}" destId="{CEFEA0CB-CC97-408F-A1AC-C7205A071A3E}" srcOrd="20" destOrd="0" presId="urn:microsoft.com/office/officeart/2005/8/layout/list1"/>
    <dgm:cxn modelId="{A65A1A26-2981-4805-AA7B-2423C2568912}" type="presParOf" srcId="{CEFEA0CB-CC97-408F-A1AC-C7205A071A3E}" destId="{F9FC9E48-F476-4B4C-A389-CD27510D4D96}" srcOrd="0" destOrd="0" presId="urn:microsoft.com/office/officeart/2005/8/layout/list1"/>
    <dgm:cxn modelId="{8422A0B7-B01F-4318-9BB3-32AAD65ACFD7}" type="presParOf" srcId="{CEFEA0CB-CC97-408F-A1AC-C7205A071A3E}" destId="{BB3E83F6-7765-486E-A03B-4F3DA99B089C}" srcOrd="1" destOrd="0" presId="urn:microsoft.com/office/officeart/2005/8/layout/list1"/>
    <dgm:cxn modelId="{863AAE16-FB61-43D0-9947-E9BF8204979F}" type="presParOf" srcId="{2832F57C-54F0-441C-BC33-294DC813C194}" destId="{88030784-7F98-4713-A7F9-5A21358E8BEF}" srcOrd="21" destOrd="0" presId="urn:microsoft.com/office/officeart/2005/8/layout/list1"/>
    <dgm:cxn modelId="{975B7646-D526-4166-A4A5-B42FD2B41D7D}" type="presParOf" srcId="{2832F57C-54F0-441C-BC33-294DC813C194}" destId="{2C419391-45E3-4F27-8089-8897559F9272}"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FDE68BB-B90D-4526-9160-2019375CE9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8F269B2-7FB1-4B17-9DE4-58D7235D082E}">
      <dgm:prSet/>
      <dgm:spPr>
        <a:solidFill>
          <a:srgbClr val="5B9BD5"/>
        </a:solidFill>
      </dgm:spPr>
      <dgm:t>
        <a:bodyPr/>
        <a:lstStyle/>
        <a:p>
          <a:pPr rtl="0"/>
          <a:r>
            <a:rPr lang="en-US" dirty="0"/>
            <a:t>Groups: basic set up</a:t>
          </a:r>
        </a:p>
      </dgm:t>
    </dgm:pt>
    <dgm:pt modelId="{871A5C31-0475-48F1-BB10-4C5A71CABA3E}" type="parTrans" cxnId="{7BF11E88-CB37-4448-B473-A10D105BB602}">
      <dgm:prSet/>
      <dgm:spPr/>
      <dgm:t>
        <a:bodyPr/>
        <a:lstStyle/>
        <a:p>
          <a:endParaRPr lang="en-US"/>
        </a:p>
      </dgm:t>
    </dgm:pt>
    <dgm:pt modelId="{FEAE5B80-EAD8-43AE-8DF5-5A02AF833CA1}" type="sibTrans" cxnId="{7BF11E88-CB37-4448-B473-A10D105BB602}">
      <dgm:prSet/>
      <dgm:spPr/>
      <dgm:t>
        <a:bodyPr/>
        <a:lstStyle/>
        <a:p>
          <a:endParaRPr lang="en-US"/>
        </a:p>
      </dgm:t>
    </dgm:pt>
    <dgm:pt modelId="{CD20394B-3A60-4271-A48C-A3B8C91D6E4C}">
      <dgm:prSet/>
      <dgm:spPr/>
      <dgm:t>
        <a:bodyPr/>
        <a:lstStyle/>
        <a:p>
          <a:pPr rtl="0"/>
          <a:r>
            <a:rPr lang="en-US" dirty="0"/>
            <a:t>Groups: Smart views</a:t>
          </a:r>
        </a:p>
      </dgm:t>
    </dgm:pt>
    <dgm:pt modelId="{73CE73F5-2B3A-47E8-A080-B0E471C09804}" type="parTrans" cxnId="{2CAC261C-52F8-45EB-A9F7-A429A6CD0821}">
      <dgm:prSet/>
      <dgm:spPr/>
      <dgm:t>
        <a:bodyPr/>
        <a:lstStyle/>
        <a:p>
          <a:endParaRPr lang="en-US"/>
        </a:p>
      </dgm:t>
    </dgm:pt>
    <dgm:pt modelId="{1D3176B1-167C-4445-A5E5-807838EE7E9C}" type="sibTrans" cxnId="{2CAC261C-52F8-45EB-A9F7-A429A6CD0821}">
      <dgm:prSet/>
      <dgm:spPr/>
      <dgm:t>
        <a:bodyPr/>
        <a:lstStyle/>
        <a:p>
          <a:endParaRPr lang="en-US"/>
        </a:p>
      </dgm:t>
    </dgm:pt>
    <dgm:pt modelId="{A68AD748-29C0-4295-9278-BA790155773F}">
      <dgm:prSet/>
      <dgm:spPr>
        <a:solidFill>
          <a:srgbClr val="5B9BD5"/>
        </a:solidFill>
      </dgm:spPr>
      <dgm:t>
        <a:bodyPr/>
        <a:lstStyle/>
        <a:p>
          <a:pPr rtl="0"/>
          <a:r>
            <a:rPr lang="en-US"/>
            <a:t>Assignment: adapive release</a:t>
          </a:r>
        </a:p>
      </dgm:t>
    </dgm:pt>
    <dgm:pt modelId="{29680B52-1A1A-4C95-9E64-3FC721A399B1}" type="parTrans" cxnId="{4EB65D6E-3603-48F0-BB3A-00C693BB54FE}">
      <dgm:prSet/>
      <dgm:spPr/>
      <dgm:t>
        <a:bodyPr/>
        <a:lstStyle/>
        <a:p>
          <a:endParaRPr lang="en-US"/>
        </a:p>
      </dgm:t>
    </dgm:pt>
    <dgm:pt modelId="{C9D6FECD-A8BC-4918-9419-C1C7FB2F26BD}" type="sibTrans" cxnId="{4EB65D6E-3603-48F0-BB3A-00C693BB54FE}">
      <dgm:prSet/>
      <dgm:spPr/>
      <dgm:t>
        <a:bodyPr/>
        <a:lstStyle/>
        <a:p>
          <a:endParaRPr lang="en-US"/>
        </a:p>
      </dgm:t>
    </dgm:pt>
    <dgm:pt modelId="{F8623FD7-D133-4AED-A553-E04E11823737}">
      <dgm:prSet/>
      <dgm:spPr>
        <a:solidFill>
          <a:srgbClr val="5B9BD5"/>
        </a:solidFill>
      </dgm:spPr>
      <dgm:t>
        <a:bodyPr/>
        <a:lstStyle/>
        <a:p>
          <a:pPr rtl="0"/>
          <a:r>
            <a:rPr lang="en-US" dirty="0"/>
            <a:t>Survey: statistics tracking</a:t>
          </a:r>
        </a:p>
      </dgm:t>
    </dgm:pt>
    <dgm:pt modelId="{674FCBB2-9CEA-4B66-AF5C-962B1D01C16C}" type="parTrans" cxnId="{0CB09427-59EA-434A-8401-1D396CF908F8}">
      <dgm:prSet/>
      <dgm:spPr/>
      <dgm:t>
        <a:bodyPr/>
        <a:lstStyle/>
        <a:p>
          <a:endParaRPr lang="en-US"/>
        </a:p>
      </dgm:t>
    </dgm:pt>
    <dgm:pt modelId="{8B6F9B50-F885-4184-8912-E36153F3FF40}" type="sibTrans" cxnId="{0CB09427-59EA-434A-8401-1D396CF908F8}">
      <dgm:prSet/>
      <dgm:spPr/>
      <dgm:t>
        <a:bodyPr/>
        <a:lstStyle/>
        <a:p>
          <a:endParaRPr lang="en-US"/>
        </a:p>
      </dgm:t>
    </dgm:pt>
    <dgm:pt modelId="{892CB2EA-BA8B-49A9-A474-F557ED3E8816}">
      <dgm:prSet/>
      <dgm:spPr>
        <a:solidFill>
          <a:srgbClr val="1F4E79"/>
        </a:solidFill>
      </dgm:spPr>
      <dgm:t>
        <a:bodyPr/>
        <a:lstStyle/>
        <a:p>
          <a:pPr rtl="0"/>
          <a:r>
            <a:rPr lang="en-US"/>
            <a:t>Tegrity</a:t>
          </a:r>
        </a:p>
      </dgm:t>
    </dgm:pt>
    <dgm:pt modelId="{C19BA33C-8289-4224-89B8-A6195D4C10B7}" type="parTrans" cxnId="{1C3702B2-6EAA-49B7-B658-316689DAD73D}">
      <dgm:prSet/>
      <dgm:spPr/>
      <dgm:t>
        <a:bodyPr/>
        <a:lstStyle/>
        <a:p>
          <a:endParaRPr lang="en-US"/>
        </a:p>
      </dgm:t>
    </dgm:pt>
    <dgm:pt modelId="{9D9F973B-B440-4802-95ED-9CCEE9C1B5D4}" type="sibTrans" cxnId="{1C3702B2-6EAA-49B7-B658-316689DAD73D}">
      <dgm:prSet/>
      <dgm:spPr/>
      <dgm:t>
        <a:bodyPr/>
        <a:lstStyle/>
        <a:p>
          <a:endParaRPr lang="en-US"/>
        </a:p>
      </dgm:t>
    </dgm:pt>
    <dgm:pt modelId="{C4EACCC7-529D-774B-B6D9-53468459370C}">
      <dgm:prSet/>
      <dgm:spPr>
        <a:solidFill>
          <a:srgbClr val="5B9BD5"/>
        </a:solidFill>
      </dgm:spPr>
      <dgm:t>
        <a:bodyPr/>
        <a:lstStyle/>
        <a:p>
          <a:r>
            <a:rPr lang="en-US"/>
            <a:t>Key: adaptive release (by group)</a:t>
          </a:r>
        </a:p>
      </dgm:t>
    </dgm:pt>
    <dgm:pt modelId="{9062CB91-4280-E744-83A3-792C35ECBFA5}" type="parTrans" cxnId="{C48CEB30-ECE4-5548-BD4A-A092CC1EA199}">
      <dgm:prSet/>
      <dgm:spPr/>
      <dgm:t>
        <a:bodyPr/>
        <a:lstStyle/>
        <a:p>
          <a:endParaRPr lang="en-US"/>
        </a:p>
      </dgm:t>
    </dgm:pt>
    <dgm:pt modelId="{D9709E31-F63B-324D-B634-2C2BE827A343}" type="sibTrans" cxnId="{C48CEB30-ECE4-5548-BD4A-A092CC1EA199}">
      <dgm:prSet/>
      <dgm:spPr/>
      <dgm:t>
        <a:bodyPr/>
        <a:lstStyle/>
        <a:p>
          <a:endParaRPr lang="en-US"/>
        </a:p>
      </dgm:t>
    </dgm:pt>
    <dgm:pt modelId="{2832F57C-54F0-441C-BC33-294DC813C194}" type="pres">
      <dgm:prSet presAssocID="{0FDE68BB-B90D-4526-9160-2019375CE99B}" presName="linear" presStyleCnt="0">
        <dgm:presLayoutVars>
          <dgm:dir/>
          <dgm:animLvl val="lvl"/>
          <dgm:resizeHandles val="exact"/>
        </dgm:presLayoutVars>
      </dgm:prSet>
      <dgm:spPr/>
    </dgm:pt>
    <dgm:pt modelId="{2DC1AB6D-A971-4CD5-ACB9-EBF20F65934A}" type="pres">
      <dgm:prSet presAssocID="{C8F269B2-7FB1-4B17-9DE4-58D7235D082E}" presName="parentLin" presStyleCnt="0"/>
      <dgm:spPr/>
    </dgm:pt>
    <dgm:pt modelId="{FA0D74B5-1168-4AA1-9B47-5D5907EAB206}" type="pres">
      <dgm:prSet presAssocID="{C8F269B2-7FB1-4B17-9DE4-58D7235D082E}" presName="parentLeftMargin" presStyleLbl="node1" presStyleIdx="0" presStyleCnt="6"/>
      <dgm:spPr/>
    </dgm:pt>
    <dgm:pt modelId="{98898BA7-E649-4126-8EC1-4F21DE7C8816}" type="pres">
      <dgm:prSet presAssocID="{C8F269B2-7FB1-4B17-9DE4-58D7235D082E}" presName="parentText" presStyleLbl="node1" presStyleIdx="0" presStyleCnt="6" custScaleX="142857">
        <dgm:presLayoutVars>
          <dgm:chMax val="0"/>
          <dgm:bulletEnabled val="1"/>
        </dgm:presLayoutVars>
      </dgm:prSet>
      <dgm:spPr/>
    </dgm:pt>
    <dgm:pt modelId="{DCB20E85-4DCE-403F-B521-C47B85EB7D22}" type="pres">
      <dgm:prSet presAssocID="{C8F269B2-7FB1-4B17-9DE4-58D7235D082E}" presName="negativeSpace" presStyleCnt="0"/>
      <dgm:spPr/>
    </dgm:pt>
    <dgm:pt modelId="{DFE937B9-A00B-4B63-9B82-EE7C4344B337}" type="pres">
      <dgm:prSet presAssocID="{C8F269B2-7FB1-4B17-9DE4-58D7235D082E}" presName="childText" presStyleLbl="conFgAcc1" presStyleIdx="0" presStyleCnt="6">
        <dgm:presLayoutVars>
          <dgm:bulletEnabled val="1"/>
        </dgm:presLayoutVars>
      </dgm:prSet>
      <dgm:spPr/>
    </dgm:pt>
    <dgm:pt modelId="{FBA5022A-79CC-4724-B503-80C201AF5CC3}" type="pres">
      <dgm:prSet presAssocID="{FEAE5B80-EAD8-43AE-8DF5-5A02AF833CA1}" presName="spaceBetweenRectangles" presStyleCnt="0"/>
      <dgm:spPr/>
    </dgm:pt>
    <dgm:pt modelId="{B54EAC34-E128-4DD1-A180-C2433B355B80}" type="pres">
      <dgm:prSet presAssocID="{CD20394B-3A60-4271-A48C-A3B8C91D6E4C}" presName="parentLin" presStyleCnt="0"/>
      <dgm:spPr/>
    </dgm:pt>
    <dgm:pt modelId="{19CB5CC3-1B5E-4019-8EF4-2B940F8C4477}" type="pres">
      <dgm:prSet presAssocID="{CD20394B-3A60-4271-A48C-A3B8C91D6E4C}" presName="parentLeftMargin" presStyleLbl="node1" presStyleIdx="0" presStyleCnt="6"/>
      <dgm:spPr/>
    </dgm:pt>
    <dgm:pt modelId="{A78869BD-4E5C-4906-9856-E144DED02623}" type="pres">
      <dgm:prSet presAssocID="{CD20394B-3A60-4271-A48C-A3B8C91D6E4C}" presName="parentText" presStyleLbl="node1" presStyleIdx="1" presStyleCnt="6" custScaleX="142857">
        <dgm:presLayoutVars>
          <dgm:chMax val="0"/>
          <dgm:bulletEnabled val="1"/>
        </dgm:presLayoutVars>
      </dgm:prSet>
      <dgm:spPr/>
    </dgm:pt>
    <dgm:pt modelId="{0D079135-8404-4804-9386-B8C0A3CB3CF5}" type="pres">
      <dgm:prSet presAssocID="{CD20394B-3A60-4271-A48C-A3B8C91D6E4C}" presName="negativeSpace" presStyleCnt="0"/>
      <dgm:spPr/>
    </dgm:pt>
    <dgm:pt modelId="{C96591AA-94BA-4E6C-9B82-8F471C053E02}" type="pres">
      <dgm:prSet presAssocID="{CD20394B-3A60-4271-A48C-A3B8C91D6E4C}" presName="childText" presStyleLbl="conFgAcc1" presStyleIdx="1" presStyleCnt="6">
        <dgm:presLayoutVars>
          <dgm:bulletEnabled val="1"/>
        </dgm:presLayoutVars>
      </dgm:prSet>
      <dgm:spPr/>
    </dgm:pt>
    <dgm:pt modelId="{C746A5BF-4363-41FE-ADDC-70279B8EF702}" type="pres">
      <dgm:prSet presAssocID="{1D3176B1-167C-4445-A5E5-807838EE7E9C}" presName="spaceBetweenRectangles" presStyleCnt="0"/>
      <dgm:spPr/>
    </dgm:pt>
    <dgm:pt modelId="{2EA19A61-B7AE-439C-8FCD-71651ECEBBF2}" type="pres">
      <dgm:prSet presAssocID="{A68AD748-29C0-4295-9278-BA790155773F}" presName="parentLin" presStyleCnt="0"/>
      <dgm:spPr/>
    </dgm:pt>
    <dgm:pt modelId="{158273FC-95A8-4783-9B16-32EB89422F30}" type="pres">
      <dgm:prSet presAssocID="{A68AD748-29C0-4295-9278-BA790155773F}" presName="parentLeftMargin" presStyleLbl="node1" presStyleIdx="1" presStyleCnt="6"/>
      <dgm:spPr/>
    </dgm:pt>
    <dgm:pt modelId="{F362056C-0B37-4CFA-94CA-498CFFEB5FD8}" type="pres">
      <dgm:prSet presAssocID="{A68AD748-29C0-4295-9278-BA790155773F}" presName="parentText" presStyleLbl="node1" presStyleIdx="2" presStyleCnt="6" custScaleX="142857">
        <dgm:presLayoutVars>
          <dgm:chMax val="0"/>
          <dgm:bulletEnabled val="1"/>
        </dgm:presLayoutVars>
      </dgm:prSet>
      <dgm:spPr/>
    </dgm:pt>
    <dgm:pt modelId="{94ECFE93-5A07-4576-AEEE-2711717BE3E5}" type="pres">
      <dgm:prSet presAssocID="{A68AD748-29C0-4295-9278-BA790155773F}" presName="negativeSpace" presStyleCnt="0"/>
      <dgm:spPr/>
    </dgm:pt>
    <dgm:pt modelId="{46375436-BC30-48A6-BC90-8DC782150EF1}" type="pres">
      <dgm:prSet presAssocID="{A68AD748-29C0-4295-9278-BA790155773F}" presName="childText" presStyleLbl="conFgAcc1" presStyleIdx="2" presStyleCnt="6">
        <dgm:presLayoutVars>
          <dgm:bulletEnabled val="1"/>
        </dgm:presLayoutVars>
      </dgm:prSet>
      <dgm:spPr/>
    </dgm:pt>
    <dgm:pt modelId="{B196A73B-8FB2-4768-B9CD-D699C8D7F239}" type="pres">
      <dgm:prSet presAssocID="{C9D6FECD-A8BC-4918-9419-C1C7FB2F26BD}" presName="spaceBetweenRectangles" presStyleCnt="0"/>
      <dgm:spPr/>
    </dgm:pt>
    <dgm:pt modelId="{0D36196A-4DCA-D344-9DF9-3E750A8CB673}" type="pres">
      <dgm:prSet presAssocID="{C4EACCC7-529D-774B-B6D9-53468459370C}" presName="parentLin" presStyleCnt="0"/>
      <dgm:spPr/>
    </dgm:pt>
    <dgm:pt modelId="{FEDEB71F-6F4B-A646-8BC1-A45E6AEDE4CC}" type="pres">
      <dgm:prSet presAssocID="{C4EACCC7-529D-774B-B6D9-53468459370C}" presName="parentLeftMargin" presStyleLbl="node1" presStyleIdx="2" presStyleCnt="6"/>
      <dgm:spPr/>
    </dgm:pt>
    <dgm:pt modelId="{A9CE855D-31F8-794E-8264-F5F82EE30375}" type="pres">
      <dgm:prSet presAssocID="{C4EACCC7-529D-774B-B6D9-53468459370C}" presName="parentText" presStyleLbl="node1" presStyleIdx="3" presStyleCnt="6" custScaleX="142857">
        <dgm:presLayoutVars>
          <dgm:chMax val="0"/>
          <dgm:bulletEnabled val="1"/>
        </dgm:presLayoutVars>
      </dgm:prSet>
      <dgm:spPr/>
    </dgm:pt>
    <dgm:pt modelId="{04700734-070E-5446-821B-41FA01184C65}" type="pres">
      <dgm:prSet presAssocID="{C4EACCC7-529D-774B-B6D9-53468459370C}" presName="negativeSpace" presStyleCnt="0"/>
      <dgm:spPr/>
    </dgm:pt>
    <dgm:pt modelId="{90F2E252-081D-C84B-8020-13A67072ED77}" type="pres">
      <dgm:prSet presAssocID="{C4EACCC7-529D-774B-B6D9-53468459370C}" presName="childText" presStyleLbl="conFgAcc1" presStyleIdx="3" presStyleCnt="6">
        <dgm:presLayoutVars>
          <dgm:bulletEnabled val="1"/>
        </dgm:presLayoutVars>
      </dgm:prSet>
      <dgm:spPr/>
    </dgm:pt>
    <dgm:pt modelId="{9142223B-5772-F840-8AEC-B5A0536B1223}" type="pres">
      <dgm:prSet presAssocID="{D9709E31-F63B-324D-B634-2C2BE827A343}" presName="spaceBetweenRectangles" presStyleCnt="0"/>
      <dgm:spPr/>
    </dgm:pt>
    <dgm:pt modelId="{78F88267-3261-4573-9CFC-51AA1B16F7E4}" type="pres">
      <dgm:prSet presAssocID="{F8623FD7-D133-4AED-A553-E04E11823737}" presName="parentLin" presStyleCnt="0"/>
      <dgm:spPr/>
    </dgm:pt>
    <dgm:pt modelId="{8ECE42AA-E6A9-4BEB-83A5-59B3D9D6E7AE}" type="pres">
      <dgm:prSet presAssocID="{F8623FD7-D133-4AED-A553-E04E11823737}" presName="parentLeftMargin" presStyleLbl="node1" presStyleIdx="3" presStyleCnt="6"/>
      <dgm:spPr/>
    </dgm:pt>
    <dgm:pt modelId="{5642897E-31CF-4594-9162-49ECE7CDDAEB}" type="pres">
      <dgm:prSet presAssocID="{F8623FD7-D133-4AED-A553-E04E11823737}" presName="parentText" presStyleLbl="node1" presStyleIdx="4" presStyleCnt="6" custScaleX="142857">
        <dgm:presLayoutVars>
          <dgm:chMax val="0"/>
          <dgm:bulletEnabled val="1"/>
        </dgm:presLayoutVars>
      </dgm:prSet>
      <dgm:spPr/>
    </dgm:pt>
    <dgm:pt modelId="{F45BB72F-00C8-4E54-8E91-AE72FDFBF3CC}" type="pres">
      <dgm:prSet presAssocID="{F8623FD7-D133-4AED-A553-E04E11823737}" presName="negativeSpace" presStyleCnt="0"/>
      <dgm:spPr/>
    </dgm:pt>
    <dgm:pt modelId="{62DA7978-9F43-48CD-B297-709D720F8BBE}" type="pres">
      <dgm:prSet presAssocID="{F8623FD7-D133-4AED-A553-E04E11823737}" presName="childText" presStyleLbl="conFgAcc1" presStyleIdx="4" presStyleCnt="6">
        <dgm:presLayoutVars>
          <dgm:bulletEnabled val="1"/>
        </dgm:presLayoutVars>
      </dgm:prSet>
      <dgm:spPr/>
    </dgm:pt>
    <dgm:pt modelId="{E953B2A8-BD6D-45F4-82CA-6C0B844A28E4}" type="pres">
      <dgm:prSet presAssocID="{8B6F9B50-F885-4184-8912-E36153F3FF40}" presName="spaceBetweenRectangles" presStyleCnt="0"/>
      <dgm:spPr/>
    </dgm:pt>
    <dgm:pt modelId="{CEFEA0CB-CC97-408F-A1AC-C7205A071A3E}" type="pres">
      <dgm:prSet presAssocID="{892CB2EA-BA8B-49A9-A474-F557ED3E8816}" presName="parentLin" presStyleCnt="0"/>
      <dgm:spPr/>
    </dgm:pt>
    <dgm:pt modelId="{F9FC9E48-F476-4B4C-A389-CD27510D4D96}" type="pres">
      <dgm:prSet presAssocID="{892CB2EA-BA8B-49A9-A474-F557ED3E8816}" presName="parentLeftMargin" presStyleLbl="node1" presStyleIdx="4" presStyleCnt="6"/>
      <dgm:spPr/>
    </dgm:pt>
    <dgm:pt modelId="{BB3E83F6-7765-486E-A03B-4F3DA99B089C}" type="pres">
      <dgm:prSet presAssocID="{892CB2EA-BA8B-49A9-A474-F557ED3E8816}" presName="parentText" presStyleLbl="node1" presStyleIdx="5" presStyleCnt="6" custScaleX="142857">
        <dgm:presLayoutVars>
          <dgm:chMax val="0"/>
          <dgm:bulletEnabled val="1"/>
        </dgm:presLayoutVars>
      </dgm:prSet>
      <dgm:spPr/>
    </dgm:pt>
    <dgm:pt modelId="{88030784-7F98-4713-A7F9-5A21358E8BEF}" type="pres">
      <dgm:prSet presAssocID="{892CB2EA-BA8B-49A9-A474-F557ED3E8816}" presName="negativeSpace" presStyleCnt="0"/>
      <dgm:spPr/>
    </dgm:pt>
    <dgm:pt modelId="{2C419391-45E3-4F27-8089-8897559F9272}" type="pres">
      <dgm:prSet presAssocID="{892CB2EA-BA8B-49A9-A474-F557ED3E8816}" presName="childText" presStyleLbl="conFgAcc1" presStyleIdx="5" presStyleCnt="6">
        <dgm:presLayoutVars>
          <dgm:bulletEnabled val="1"/>
        </dgm:presLayoutVars>
      </dgm:prSet>
      <dgm:spPr/>
    </dgm:pt>
  </dgm:ptLst>
  <dgm:cxnLst>
    <dgm:cxn modelId="{D89B5A0F-34FB-420C-B21D-06085F190CA0}" type="presOf" srcId="{C8F269B2-7FB1-4B17-9DE4-58D7235D082E}" destId="{98898BA7-E649-4126-8EC1-4F21DE7C8816}" srcOrd="1" destOrd="0" presId="urn:microsoft.com/office/officeart/2005/8/layout/list1"/>
    <dgm:cxn modelId="{A399921A-9C1B-4D5A-992E-B6511547D804}" type="presOf" srcId="{CD20394B-3A60-4271-A48C-A3B8C91D6E4C}" destId="{A78869BD-4E5C-4906-9856-E144DED02623}" srcOrd="1" destOrd="0" presId="urn:microsoft.com/office/officeart/2005/8/layout/list1"/>
    <dgm:cxn modelId="{2CAC261C-52F8-45EB-A9F7-A429A6CD0821}" srcId="{0FDE68BB-B90D-4526-9160-2019375CE99B}" destId="{CD20394B-3A60-4271-A48C-A3B8C91D6E4C}" srcOrd="1" destOrd="0" parTransId="{73CE73F5-2B3A-47E8-A080-B0E471C09804}" sibTransId="{1D3176B1-167C-4445-A5E5-807838EE7E9C}"/>
    <dgm:cxn modelId="{0CB09427-59EA-434A-8401-1D396CF908F8}" srcId="{0FDE68BB-B90D-4526-9160-2019375CE99B}" destId="{F8623FD7-D133-4AED-A553-E04E11823737}" srcOrd="4" destOrd="0" parTransId="{674FCBB2-9CEA-4B66-AF5C-962B1D01C16C}" sibTransId="{8B6F9B50-F885-4184-8912-E36153F3FF40}"/>
    <dgm:cxn modelId="{C48CEB30-ECE4-5548-BD4A-A092CC1EA199}" srcId="{0FDE68BB-B90D-4526-9160-2019375CE99B}" destId="{C4EACCC7-529D-774B-B6D9-53468459370C}" srcOrd="3" destOrd="0" parTransId="{9062CB91-4280-E744-83A3-792C35ECBFA5}" sibTransId="{D9709E31-F63B-324D-B634-2C2BE827A343}"/>
    <dgm:cxn modelId="{9816223A-BB16-4FBE-A5D5-757100C4A140}" type="presOf" srcId="{F8623FD7-D133-4AED-A553-E04E11823737}" destId="{8ECE42AA-E6A9-4BEB-83A5-59B3D9D6E7AE}" srcOrd="0" destOrd="0" presId="urn:microsoft.com/office/officeart/2005/8/layout/list1"/>
    <dgm:cxn modelId="{158B083D-DD7C-4E61-A69C-FC5B01A3182E}" type="presOf" srcId="{C4EACCC7-529D-774B-B6D9-53468459370C}" destId="{FEDEB71F-6F4B-A646-8BC1-A45E6AEDE4CC}" srcOrd="0" destOrd="0" presId="urn:microsoft.com/office/officeart/2005/8/layout/list1"/>
    <dgm:cxn modelId="{9C2D3769-8584-426B-8D5F-B74E68B16CC2}" type="presOf" srcId="{CD20394B-3A60-4271-A48C-A3B8C91D6E4C}" destId="{19CB5CC3-1B5E-4019-8EF4-2B940F8C4477}" srcOrd="0" destOrd="0" presId="urn:microsoft.com/office/officeart/2005/8/layout/list1"/>
    <dgm:cxn modelId="{4EB65D6E-3603-48F0-BB3A-00C693BB54FE}" srcId="{0FDE68BB-B90D-4526-9160-2019375CE99B}" destId="{A68AD748-29C0-4295-9278-BA790155773F}" srcOrd="2" destOrd="0" parTransId="{29680B52-1A1A-4C95-9E64-3FC721A399B1}" sibTransId="{C9D6FECD-A8BC-4918-9419-C1C7FB2F26BD}"/>
    <dgm:cxn modelId="{3346EB77-19E8-4325-A39B-94E9571872D8}" type="presOf" srcId="{892CB2EA-BA8B-49A9-A474-F557ED3E8816}" destId="{BB3E83F6-7765-486E-A03B-4F3DA99B089C}" srcOrd="1" destOrd="0" presId="urn:microsoft.com/office/officeart/2005/8/layout/list1"/>
    <dgm:cxn modelId="{4EDDF97F-9CF3-42AD-825F-ED7D51D87DD5}" type="presOf" srcId="{A68AD748-29C0-4295-9278-BA790155773F}" destId="{F362056C-0B37-4CFA-94CA-498CFFEB5FD8}" srcOrd="1" destOrd="0" presId="urn:microsoft.com/office/officeart/2005/8/layout/list1"/>
    <dgm:cxn modelId="{7BF11E88-CB37-4448-B473-A10D105BB602}" srcId="{0FDE68BB-B90D-4526-9160-2019375CE99B}" destId="{C8F269B2-7FB1-4B17-9DE4-58D7235D082E}" srcOrd="0" destOrd="0" parTransId="{871A5C31-0475-48F1-BB10-4C5A71CABA3E}" sibTransId="{FEAE5B80-EAD8-43AE-8DF5-5A02AF833CA1}"/>
    <dgm:cxn modelId="{15BDA8A8-7249-42C1-B0B3-DAA8871D354C}" type="presOf" srcId="{F8623FD7-D133-4AED-A553-E04E11823737}" destId="{5642897E-31CF-4594-9162-49ECE7CDDAEB}" srcOrd="1" destOrd="0" presId="urn:microsoft.com/office/officeart/2005/8/layout/list1"/>
    <dgm:cxn modelId="{1C3702B2-6EAA-49B7-B658-316689DAD73D}" srcId="{0FDE68BB-B90D-4526-9160-2019375CE99B}" destId="{892CB2EA-BA8B-49A9-A474-F557ED3E8816}" srcOrd="5" destOrd="0" parTransId="{C19BA33C-8289-4224-89B8-A6195D4C10B7}" sibTransId="{9D9F973B-B440-4802-95ED-9CCEE9C1B5D4}"/>
    <dgm:cxn modelId="{24D6E6B4-0D96-472C-BDF0-E6F2B7F690DF}" type="presOf" srcId="{A68AD748-29C0-4295-9278-BA790155773F}" destId="{158273FC-95A8-4783-9B16-32EB89422F30}" srcOrd="0" destOrd="0" presId="urn:microsoft.com/office/officeart/2005/8/layout/list1"/>
    <dgm:cxn modelId="{E5FA23C4-8E7F-48D3-8A5E-42229014633E}" type="presOf" srcId="{C4EACCC7-529D-774B-B6D9-53468459370C}" destId="{A9CE855D-31F8-794E-8264-F5F82EE30375}" srcOrd="1" destOrd="0" presId="urn:microsoft.com/office/officeart/2005/8/layout/list1"/>
    <dgm:cxn modelId="{4548C9D6-9641-4E63-B17D-480C3549634B}" type="presOf" srcId="{892CB2EA-BA8B-49A9-A474-F557ED3E8816}" destId="{F9FC9E48-F476-4B4C-A389-CD27510D4D96}" srcOrd="0" destOrd="0" presId="urn:microsoft.com/office/officeart/2005/8/layout/list1"/>
    <dgm:cxn modelId="{6308C7DC-9132-4017-80A7-58159BE03C6B}" type="presOf" srcId="{0FDE68BB-B90D-4526-9160-2019375CE99B}" destId="{2832F57C-54F0-441C-BC33-294DC813C194}" srcOrd="0" destOrd="0" presId="urn:microsoft.com/office/officeart/2005/8/layout/list1"/>
    <dgm:cxn modelId="{0AC757E6-8FE7-4B3C-8CFE-4DC28673D0F6}" type="presOf" srcId="{C8F269B2-7FB1-4B17-9DE4-58D7235D082E}" destId="{FA0D74B5-1168-4AA1-9B47-5D5907EAB206}" srcOrd="0" destOrd="0" presId="urn:microsoft.com/office/officeart/2005/8/layout/list1"/>
    <dgm:cxn modelId="{28B6FE0C-F121-4180-91B1-92A86EDA9E56}" type="presParOf" srcId="{2832F57C-54F0-441C-BC33-294DC813C194}" destId="{2DC1AB6D-A971-4CD5-ACB9-EBF20F65934A}" srcOrd="0" destOrd="0" presId="urn:microsoft.com/office/officeart/2005/8/layout/list1"/>
    <dgm:cxn modelId="{7C94068F-4BAD-4EB5-A46B-CE0754BB5E73}" type="presParOf" srcId="{2DC1AB6D-A971-4CD5-ACB9-EBF20F65934A}" destId="{FA0D74B5-1168-4AA1-9B47-5D5907EAB206}" srcOrd="0" destOrd="0" presId="urn:microsoft.com/office/officeart/2005/8/layout/list1"/>
    <dgm:cxn modelId="{BA4DD2D9-B04F-4553-AB6F-96E6ACA09173}" type="presParOf" srcId="{2DC1AB6D-A971-4CD5-ACB9-EBF20F65934A}" destId="{98898BA7-E649-4126-8EC1-4F21DE7C8816}" srcOrd="1" destOrd="0" presId="urn:microsoft.com/office/officeart/2005/8/layout/list1"/>
    <dgm:cxn modelId="{962AADAA-E852-477D-B312-EEF2510AD990}" type="presParOf" srcId="{2832F57C-54F0-441C-BC33-294DC813C194}" destId="{DCB20E85-4DCE-403F-B521-C47B85EB7D22}" srcOrd="1" destOrd="0" presId="urn:microsoft.com/office/officeart/2005/8/layout/list1"/>
    <dgm:cxn modelId="{AA99595C-7661-48A3-98C8-13AAA7B74FDF}" type="presParOf" srcId="{2832F57C-54F0-441C-BC33-294DC813C194}" destId="{DFE937B9-A00B-4B63-9B82-EE7C4344B337}" srcOrd="2" destOrd="0" presId="urn:microsoft.com/office/officeart/2005/8/layout/list1"/>
    <dgm:cxn modelId="{27763998-ABC7-4D5F-A8EC-56DFAA8B7BF3}" type="presParOf" srcId="{2832F57C-54F0-441C-BC33-294DC813C194}" destId="{FBA5022A-79CC-4724-B503-80C201AF5CC3}" srcOrd="3" destOrd="0" presId="urn:microsoft.com/office/officeart/2005/8/layout/list1"/>
    <dgm:cxn modelId="{DCC441BC-135C-455C-9AE9-AF60ED6F799F}" type="presParOf" srcId="{2832F57C-54F0-441C-BC33-294DC813C194}" destId="{B54EAC34-E128-4DD1-A180-C2433B355B80}" srcOrd="4" destOrd="0" presId="urn:microsoft.com/office/officeart/2005/8/layout/list1"/>
    <dgm:cxn modelId="{F22EA468-49C6-4FE1-8066-3FEDDA33D258}" type="presParOf" srcId="{B54EAC34-E128-4DD1-A180-C2433B355B80}" destId="{19CB5CC3-1B5E-4019-8EF4-2B940F8C4477}" srcOrd="0" destOrd="0" presId="urn:microsoft.com/office/officeart/2005/8/layout/list1"/>
    <dgm:cxn modelId="{6A0F439A-CF68-49C1-BB49-939A41B58523}" type="presParOf" srcId="{B54EAC34-E128-4DD1-A180-C2433B355B80}" destId="{A78869BD-4E5C-4906-9856-E144DED02623}" srcOrd="1" destOrd="0" presId="urn:microsoft.com/office/officeart/2005/8/layout/list1"/>
    <dgm:cxn modelId="{3AEC7D91-1195-4E31-B5F9-3EB8AC2C291C}" type="presParOf" srcId="{2832F57C-54F0-441C-BC33-294DC813C194}" destId="{0D079135-8404-4804-9386-B8C0A3CB3CF5}" srcOrd="5" destOrd="0" presId="urn:microsoft.com/office/officeart/2005/8/layout/list1"/>
    <dgm:cxn modelId="{578DE051-B732-4420-90D3-F36116967FEB}" type="presParOf" srcId="{2832F57C-54F0-441C-BC33-294DC813C194}" destId="{C96591AA-94BA-4E6C-9B82-8F471C053E02}" srcOrd="6" destOrd="0" presId="urn:microsoft.com/office/officeart/2005/8/layout/list1"/>
    <dgm:cxn modelId="{28335483-8397-4151-81AD-EF4B1314B7BF}" type="presParOf" srcId="{2832F57C-54F0-441C-BC33-294DC813C194}" destId="{C746A5BF-4363-41FE-ADDC-70279B8EF702}" srcOrd="7" destOrd="0" presId="urn:microsoft.com/office/officeart/2005/8/layout/list1"/>
    <dgm:cxn modelId="{D20F3D1C-EBEE-4170-84CA-9C5B8E72B791}" type="presParOf" srcId="{2832F57C-54F0-441C-BC33-294DC813C194}" destId="{2EA19A61-B7AE-439C-8FCD-71651ECEBBF2}" srcOrd="8" destOrd="0" presId="urn:microsoft.com/office/officeart/2005/8/layout/list1"/>
    <dgm:cxn modelId="{89075701-1C2E-4C19-82BD-586526A09388}" type="presParOf" srcId="{2EA19A61-B7AE-439C-8FCD-71651ECEBBF2}" destId="{158273FC-95A8-4783-9B16-32EB89422F30}" srcOrd="0" destOrd="0" presId="urn:microsoft.com/office/officeart/2005/8/layout/list1"/>
    <dgm:cxn modelId="{65D1ADB9-7910-47C7-BD61-4A724E097A12}" type="presParOf" srcId="{2EA19A61-B7AE-439C-8FCD-71651ECEBBF2}" destId="{F362056C-0B37-4CFA-94CA-498CFFEB5FD8}" srcOrd="1" destOrd="0" presId="urn:microsoft.com/office/officeart/2005/8/layout/list1"/>
    <dgm:cxn modelId="{2F4132DA-EB8D-4175-9F11-16B364C3C39D}" type="presParOf" srcId="{2832F57C-54F0-441C-BC33-294DC813C194}" destId="{94ECFE93-5A07-4576-AEEE-2711717BE3E5}" srcOrd="9" destOrd="0" presId="urn:microsoft.com/office/officeart/2005/8/layout/list1"/>
    <dgm:cxn modelId="{6124547A-D84F-4A17-BFE2-5A6AA82C0821}" type="presParOf" srcId="{2832F57C-54F0-441C-BC33-294DC813C194}" destId="{46375436-BC30-48A6-BC90-8DC782150EF1}" srcOrd="10" destOrd="0" presId="urn:microsoft.com/office/officeart/2005/8/layout/list1"/>
    <dgm:cxn modelId="{D0DF37A9-5EF4-4B9D-BB9E-1443B0169765}" type="presParOf" srcId="{2832F57C-54F0-441C-BC33-294DC813C194}" destId="{B196A73B-8FB2-4768-B9CD-D699C8D7F239}" srcOrd="11" destOrd="0" presId="urn:microsoft.com/office/officeart/2005/8/layout/list1"/>
    <dgm:cxn modelId="{847CCA17-D699-4273-B0C5-DDF41B71C94F}" type="presParOf" srcId="{2832F57C-54F0-441C-BC33-294DC813C194}" destId="{0D36196A-4DCA-D344-9DF9-3E750A8CB673}" srcOrd="12" destOrd="0" presId="urn:microsoft.com/office/officeart/2005/8/layout/list1"/>
    <dgm:cxn modelId="{59663E88-FCDF-4BC3-8E4B-35643816B0AE}" type="presParOf" srcId="{0D36196A-4DCA-D344-9DF9-3E750A8CB673}" destId="{FEDEB71F-6F4B-A646-8BC1-A45E6AEDE4CC}" srcOrd="0" destOrd="0" presId="urn:microsoft.com/office/officeart/2005/8/layout/list1"/>
    <dgm:cxn modelId="{A4B5C3A7-E93E-4EC0-93D9-BB62B274CEC1}" type="presParOf" srcId="{0D36196A-4DCA-D344-9DF9-3E750A8CB673}" destId="{A9CE855D-31F8-794E-8264-F5F82EE30375}" srcOrd="1" destOrd="0" presId="urn:microsoft.com/office/officeart/2005/8/layout/list1"/>
    <dgm:cxn modelId="{11C42143-D949-469D-A596-DEEA028BDD83}" type="presParOf" srcId="{2832F57C-54F0-441C-BC33-294DC813C194}" destId="{04700734-070E-5446-821B-41FA01184C65}" srcOrd="13" destOrd="0" presId="urn:microsoft.com/office/officeart/2005/8/layout/list1"/>
    <dgm:cxn modelId="{2CC86585-6D3D-4BAD-84F8-CEEE5C906E65}" type="presParOf" srcId="{2832F57C-54F0-441C-BC33-294DC813C194}" destId="{90F2E252-081D-C84B-8020-13A67072ED77}" srcOrd="14" destOrd="0" presId="urn:microsoft.com/office/officeart/2005/8/layout/list1"/>
    <dgm:cxn modelId="{AAB3587C-F186-4E81-B5D5-3C79007A3775}" type="presParOf" srcId="{2832F57C-54F0-441C-BC33-294DC813C194}" destId="{9142223B-5772-F840-8AEC-B5A0536B1223}" srcOrd="15" destOrd="0" presId="urn:microsoft.com/office/officeart/2005/8/layout/list1"/>
    <dgm:cxn modelId="{5A147453-D070-4523-82B9-0722E45987FC}" type="presParOf" srcId="{2832F57C-54F0-441C-BC33-294DC813C194}" destId="{78F88267-3261-4573-9CFC-51AA1B16F7E4}" srcOrd="16" destOrd="0" presId="urn:microsoft.com/office/officeart/2005/8/layout/list1"/>
    <dgm:cxn modelId="{409B1CA0-E9BC-43B4-BC4A-6C28B2DD91BB}" type="presParOf" srcId="{78F88267-3261-4573-9CFC-51AA1B16F7E4}" destId="{8ECE42AA-E6A9-4BEB-83A5-59B3D9D6E7AE}" srcOrd="0" destOrd="0" presId="urn:microsoft.com/office/officeart/2005/8/layout/list1"/>
    <dgm:cxn modelId="{59AC6EAE-EC66-4D65-B7CE-DFF94F3D47A8}" type="presParOf" srcId="{78F88267-3261-4573-9CFC-51AA1B16F7E4}" destId="{5642897E-31CF-4594-9162-49ECE7CDDAEB}" srcOrd="1" destOrd="0" presId="urn:microsoft.com/office/officeart/2005/8/layout/list1"/>
    <dgm:cxn modelId="{10ED31F6-0184-4507-ADFD-47563FC1C2BD}" type="presParOf" srcId="{2832F57C-54F0-441C-BC33-294DC813C194}" destId="{F45BB72F-00C8-4E54-8E91-AE72FDFBF3CC}" srcOrd="17" destOrd="0" presId="urn:microsoft.com/office/officeart/2005/8/layout/list1"/>
    <dgm:cxn modelId="{14E052E8-46A4-4C89-9409-D8ED73E91399}" type="presParOf" srcId="{2832F57C-54F0-441C-BC33-294DC813C194}" destId="{62DA7978-9F43-48CD-B297-709D720F8BBE}" srcOrd="18" destOrd="0" presId="urn:microsoft.com/office/officeart/2005/8/layout/list1"/>
    <dgm:cxn modelId="{6DF7C4D6-9321-4195-9B0D-A15A742DB1CA}" type="presParOf" srcId="{2832F57C-54F0-441C-BC33-294DC813C194}" destId="{E953B2A8-BD6D-45F4-82CA-6C0B844A28E4}" srcOrd="19" destOrd="0" presId="urn:microsoft.com/office/officeart/2005/8/layout/list1"/>
    <dgm:cxn modelId="{5A420535-3E15-40EC-AB93-9BD8DA9D76F0}" type="presParOf" srcId="{2832F57C-54F0-441C-BC33-294DC813C194}" destId="{CEFEA0CB-CC97-408F-A1AC-C7205A071A3E}" srcOrd="20" destOrd="0" presId="urn:microsoft.com/office/officeart/2005/8/layout/list1"/>
    <dgm:cxn modelId="{F87F78F3-3BD2-4D05-9AA6-79E7991502F6}" type="presParOf" srcId="{CEFEA0CB-CC97-408F-A1AC-C7205A071A3E}" destId="{F9FC9E48-F476-4B4C-A389-CD27510D4D96}" srcOrd="0" destOrd="0" presId="urn:microsoft.com/office/officeart/2005/8/layout/list1"/>
    <dgm:cxn modelId="{9C4340A3-D74F-4857-9D6E-F8B85DC48595}" type="presParOf" srcId="{CEFEA0CB-CC97-408F-A1AC-C7205A071A3E}" destId="{BB3E83F6-7765-486E-A03B-4F3DA99B089C}" srcOrd="1" destOrd="0" presId="urn:microsoft.com/office/officeart/2005/8/layout/list1"/>
    <dgm:cxn modelId="{BC7F296A-2913-4C35-95BD-7929EE6B7ED4}" type="presParOf" srcId="{2832F57C-54F0-441C-BC33-294DC813C194}" destId="{88030784-7F98-4713-A7F9-5A21358E8BEF}" srcOrd="21" destOrd="0" presId="urn:microsoft.com/office/officeart/2005/8/layout/list1"/>
    <dgm:cxn modelId="{AD5DFACE-EDDA-45EA-9102-D12CD465C08F}" type="presParOf" srcId="{2832F57C-54F0-441C-BC33-294DC813C194}" destId="{2C419391-45E3-4F27-8089-8897559F9272}"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DE68BB-B90D-4526-9160-2019375CE9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8F269B2-7FB1-4B17-9DE4-58D7235D082E}">
      <dgm:prSet/>
      <dgm:spPr>
        <a:solidFill>
          <a:schemeClr val="accent1">
            <a:lumMod val="50000"/>
          </a:schemeClr>
        </a:solidFill>
      </dgm:spPr>
      <dgm:t>
        <a:bodyPr/>
        <a:lstStyle/>
        <a:p>
          <a:pPr rtl="0"/>
          <a:r>
            <a:rPr lang="en-US" dirty="0"/>
            <a:t>Groups: basic set up</a:t>
          </a:r>
        </a:p>
      </dgm:t>
    </dgm:pt>
    <dgm:pt modelId="{871A5C31-0475-48F1-BB10-4C5A71CABA3E}" type="parTrans" cxnId="{7BF11E88-CB37-4448-B473-A10D105BB602}">
      <dgm:prSet/>
      <dgm:spPr/>
      <dgm:t>
        <a:bodyPr/>
        <a:lstStyle/>
        <a:p>
          <a:endParaRPr lang="en-US"/>
        </a:p>
      </dgm:t>
    </dgm:pt>
    <dgm:pt modelId="{FEAE5B80-EAD8-43AE-8DF5-5A02AF833CA1}" type="sibTrans" cxnId="{7BF11E88-CB37-4448-B473-A10D105BB602}">
      <dgm:prSet/>
      <dgm:spPr/>
      <dgm:t>
        <a:bodyPr/>
        <a:lstStyle/>
        <a:p>
          <a:endParaRPr lang="en-US"/>
        </a:p>
      </dgm:t>
    </dgm:pt>
    <dgm:pt modelId="{CD20394B-3A60-4271-A48C-A3B8C91D6E4C}">
      <dgm:prSet/>
      <dgm:spPr/>
      <dgm:t>
        <a:bodyPr/>
        <a:lstStyle/>
        <a:p>
          <a:pPr rtl="0"/>
          <a:r>
            <a:rPr lang="en-US" dirty="0"/>
            <a:t>Groups: Smart views</a:t>
          </a:r>
        </a:p>
      </dgm:t>
    </dgm:pt>
    <dgm:pt modelId="{73CE73F5-2B3A-47E8-A080-B0E471C09804}" type="parTrans" cxnId="{2CAC261C-52F8-45EB-A9F7-A429A6CD0821}">
      <dgm:prSet/>
      <dgm:spPr/>
      <dgm:t>
        <a:bodyPr/>
        <a:lstStyle/>
        <a:p>
          <a:endParaRPr lang="en-US"/>
        </a:p>
      </dgm:t>
    </dgm:pt>
    <dgm:pt modelId="{1D3176B1-167C-4445-A5E5-807838EE7E9C}" type="sibTrans" cxnId="{2CAC261C-52F8-45EB-A9F7-A429A6CD0821}">
      <dgm:prSet/>
      <dgm:spPr/>
      <dgm:t>
        <a:bodyPr/>
        <a:lstStyle/>
        <a:p>
          <a:endParaRPr lang="en-US"/>
        </a:p>
      </dgm:t>
    </dgm:pt>
    <dgm:pt modelId="{A68AD748-29C0-4295-9278-BA790155773F}">
      <dgm:prSet/>
      <dgm:spPr/>
      <dgm:t>
        <a:bodyPr/>
        <a:lstStyle/>
        <a:p>
          <a:pPr rtl="0"/>
          <a:r>
            <a:rPr lang="en-US"/>
            <a:t>Assignment: adapive release</a:t>
          </a:r>
        </a:p>
      </dgm:t>
    </dgm:pt>
    <dgm:pt modelId="{29680B52-1A1A-4C95-9E64-3FC721A399B1}" type="parTrans" cxnId="{4EB65D6E-3603-48F0-BB3A-00C693BB54FE}">
      <dgm:prSet/>
      <dgm:spPr/>
      <dgm:t>
        <a:bodyPr/>
        <a:lstStyle/>
        <a:p>
          <a:endParaRPr lang="en-US"/>
        </a:p>
      </dgm:t>
    </dgm:pt>
    <dgm:pt modelId="{C9D6FECD-A8BC-4918-9419-C1C7FB2F26BD}" type="sibTrans" cxnId="{4EB65D6E-3603-48F0-BB3A-00C693BB54FE}">
      <dgm:prSet/>
      <dgm:spPr/>
      <dgm:t>
        <a:bodyPr/>
        <a:lstStyle/>
        <a:p>
          <a:endParaRPr lang="en-US"/>
        </a:p>
      </dgm:t>
    </dgm:pt>
    <dgm:pt modelId="{F8623FD7-D133-4AED-A553-E04E11823737}">
      <dgm:prSet/>
      <dgm:spPr/>
      <dgm:t>
        <a:bodyPr/>
        <a:lstStyle/>
        <a:p>
          <a:pPr rtl="0"/>
          <a:r>
            <a:rPr lang="en-US" dirty="0"/>
            <a:t>Survey: statistics tracking</a:t>
          </a:r>
        </a:p>
      </dgm:t>
    </dgm:pt>
    <dgm:pt modelId="{674FCBB2-9CEA-4B66-AF5C-962B1D01C16C}" type="parTrans" cxnId="{0CB09427-59EA-434A-8401-1D396CF908F8}">
      <dgm:prSet/>
      <dgm:spPr/>
      <dgm:t>
        <a:bodyPr/>
        <a:lstStyle/>
        <a:p>
          <a:endParaRPr lang="en-US"/>
        </a:p>
      </dgm:t>
    </dgm:pt>
    <dgm:pt modelId="{8B6F9B50-F885-4184-8912-E36153F3FF40}" type="sibTrans" cxnId="{0CB09427-59EA-434A-8401-1D396CF908F8}">
      <dgm:prSet/>
      <dgm:spPr/>
      <dgm:t>
        <a:bodyPr/>
        <a:lstStyle/>
        <a:p>
          <a:endParaRPr lang="en-US"/>
        </a:p>
      </dgm:t>
    </dgm:pt>
    <dgm:pt modelId="{892CB2EA-BA8B-49A9-A474-F557ED3E8816}">
      <dgm:prSet/>
      <dgm:spPr/>
      <dgm:t>
        <a:bodyPr/>
        <a:lstStyle/>
        <a:p>
          <a:pPr rtl="0"/>
          <a:r>
            <a:rPr lang="en-US"/>
            <a:t>Tegrity</a:t>
          </a:r>
        </a:p>
      </dgm:t>
    </dgm:pt>
    <dgm:pt modelId="{C19BA33C-8289-4224-89B8-A6195D4C10B7}" type="parTrans" cxnId="{1C3702B2-6EAA-49B7-B658-316689DAD73D}">
      <dgm:prSet/>
      <dgm:spPr/>
      <dgm:t>
        <a:bodyPr/>
        <a:lstStyle/>
        <a:p>
          <a:endParaRPr lang="en-US"/>
        </a:p>
      </dgm:t>
    </dgm:pt>
    <dgm:pt modelId="{9D9F973B-B440-4802-95ED-9CCEE9C1B5D4}" type="sibTrans" cxnId="{1C3702B2-6EAA-49B7-B658-316689DAD73D}">
      <dgm:prSet/>
      <dgm:spPr/>
      <dgm:t>
        <a:bodyPr/>
        <a:lstStyle/>
        <a:p>
          <a:endParaRPr lang="en-US"/>
        </a:p>
      </dgm:t>
    </dgm:pt>
    <dgm:pt modelId="{C4EACCC7-529D-774B-B6D9-53468459370C}">
      <dgm:prSet/>
      <dgm:spPr/>
      <dgm:t>
        <a:bodyPr/>
        <a:lstStyle/>
        <a:p>
          <a:r>
            <a:rPr lang="en-US"/>
            <a:t>Key: adaptive release (by group)</a:t>
          </a:r>
        </a:p>
      </dgm:t>
    </dgm:pt>
    <dgm:pt modelId="{9062CB91-4280-E744-83A3-792C35ECBFA5}" type="parTrans" cxnId="{C48CEB30-ECE4-5548-BD4A-A092CC1EA199}">
      <dgm:prSet/>
      <dgm:spPr/>
      <dgm:t>
        <a:bodyPr/>
        <a:lstStyle/>
        <a:p>
          <a:endParaRPr lang="en-US"/>
        </a:p>
      </dgm:t>
    </dgm:pt>
    <dgm:pt modelId="{D9709E31-F63B-324D-B634-2C2BE827A343}" type="sibTrans" cxnId="{C48CEB30-ECE4-5548-BD4A-A092CC1EA199}">
      <dgm:prSet/>
      <dgm:spPr/>
      <dgm:t>
        <a:bodyPr/>
        <a:lstStyle/>
        <a:p>
          <a:endParaRPr lang="en-US"/>
        </a:p>
      </dgm:t>
    </dgm:pt>
    <dgm:pt modelId="{2832F57C-54F0-441C-BC33-294DC813C194}" type="pres">
      <dgm:prSet presAssocID="{0FDE68BB-B90D-4526-9160-2019375CE99B}" presName="linear" presStyleCnt="0">
        <dgm:presLayoutVars>
          <dgm:dir/>
          <dgm:animLvl val="lvl"/>
          <dgm:resizeHandles val="exact"/>
        </dgm:presLayoutVars>
      </dgm:prSet>
      <dgm:spPr/>
    </dgm:pt>
    <dgm:pt modelId="{2DC1AB6D-A971-4CD5-ACB9-EBF20F65934A}" type="pres">
      <dgm:prSet presAssocID="{C8F269B2-7FB1-4B17-9DE4-58D7235D082E}" presName="parentLin" presStyleCnt="0"/>
      <dgm:spPr/>
    </dgm:pt>
    <dgm:pt modelId="{FA0D74B5-1168-4AA1-9B47-5D5907EAB206}" type="pres">
      <dgm:prSet presAssocID="{C8F269B2-7FB1-4B17-9DE4-58D7235D082E}" presName="parentLeftMargin" presStyleLbl="node1" presStyleIdx="0" presStyleCnt="6"/>
      <dgm:spPr/>
    </dgm:pt>
    <dgm:pt modelId="{98898BA7-E649-4126-8EC1-4F21DE7C8816}" type="pres">
      <dgm:prSet presAssocID="{C8F269B2-7FB1-4B17-9DE4-58D7235D082E}" presName="parentText" presStyleLbl="node1" presStyleIdx="0" presStyleCnt="6" custScaleX="142857">
        <dgm:presLayoutVars>
          <dgm:chMax val="0"/>
          <dgm:bulletEnabled val="1"/>
        </dgm:presLayoutVars>
      </dgm:prSet>
      <dgm:spPr/>
    </dgm:pt>
    <dgm:pt modelId="{DCB20E85-4DCE-403F-B521-C47B85EB7D22}" type="pres">
      <dgm:prSet presAssocID="{C8F269B2-7FB1-4B17-9DE4-58D7235D082E}" presName="negativeSpace" presStyleCnt="0"/>
      <dgm:spPr/>
    </dgm:pt>
    <dgm:pt modelId="{DFE937B9-A00B-4B63-9B82-EE7C4344B337}" type="pres">
      <dgm:prSet presAssocID="{C8F269B2-7FB1-4B17-9DE4-58D7235D082E}" presName="childText" presStyleLbl="conFgAcc1" presStyleIdx="0" presStyleCnt="6">
        <dgm:presLayoutVars>
          <dgm:bulletEnabled val="1"/>
        </dgm:presLayoutVars>
      </dgm:prSet>
      <dgm:spPr/>
    </dgm:pt>
    <dgm:pt modelId="{FBA5022A-79CC-4724-B503-80C201AF5CC3}" type="pres">
      <dgm:prSet presAssocID="{FEAE5B80-EAD8-43AE-8DF5-5A02AF833CA1}" presName="spaceBetweenRectangles" presStyleCnt="0"/>
      <dgm:spPr/>
    </dgm:pt>
    <dgm:pt modelId="{B54EAC34-E128-4DD1-A180-C2433B355B80}" type="pres">
      <dgm:prSet presAssocID="{CD20394B-3A60-4271-A48C-A3B8C91D6E4C}" presName="parentLin" presStyleCnt="0"/>
      <dgm:spPr/>
    </dgm:pt>
    <dgm:pt modelId="{19CB5CC3-1B5E-4019-8EF4-2B940F8C4477}" type="pres">
      <dgm:prSet presAssocID="{CD20394B-3A60-4271-A48C-A3B8C91D6E4C}" presName="parentLeftMargin" presStyleLbl="node1" presStyleIdx="0" presStyleCnt="6"/>
      <dgm:spPr/>
    </dgm:pt>
    <dgm:pt modelId="{A78869BD-4E5C-4906-9856-E144DED02623}" type="pres">
      <dgm:prSet presAssocID="{CD20394B-3A60-4271-A48C-A3B8C91D6E4C}" presName="parentText" presStyleLbl="node1" presStyleIdx="1" presStyleCnt="6" custScaleX="142857">
        <dgm:presLayoutVars>
          <dgm:chMax val="0"/>
          <dgm:bulletEnabled val="1"/>
        </dgm:presLayoutVars>
      </dgm:prSet>
      <dgm:spPr/>
    </dgm:pt>
    <dgm:pt modelId="{0D079135-8404-4804-9386-B8C0A3CB3CF5}" type="pres">
      <dgm:prSet presAssocID="{CD20394B-3A60-4271-A48C-A3B8C91D6E4C}" presName="negativeSpace" presStyleCnt="0"/>
      <dgm:spPr/>
    </dgm:pt>
    <dgm:pt modelId="{C96591AA-94BA-4E6C-9B82-8F471C053E02}" type="pres">
      <dgm:prSet presAssocID="{CD20394B-3A60-4271-A48C-A3B8C91D6E4C}" presName="childText" presStyleLbl="conFgAcc1" presStyleIdx="1" presStyleCnt="6">
        <dgm:presLayoutVars>
          <dgm:bulletEnabled val="1"/>
        </dgm:presLayoutVars>
      </dgm:prSet>
      <dgm:spPr/>
    </dgm:pt>
    <dgm:pt modelId="{C746A5BF-4363-41FE-ADDC-70279B8EF702}" type="pres">
      <dgm:prSet presAssocID="{1D3176B1-167C-4445-A5E5-807838EE7E9C}" presName="spaceBetweenRectangles" presStyleCnt="0"/>
      <dgm:spPr/>
    </dgm:pt>
    <dgm:pt modelId="{2EA19A61-B7AE-439C-8FCD-71651ECEBBF2}" type="pres">
      <dgm:prSet presAssocID="{A68AD748-29C0-4295-9278-BA790155773F}" presName="parentLin" presStyleCnt="0"/>
      <dgm:spPr/>
    </dgm:pt>
    <dgm:pt modelId="{158273FC-95A8-4783-9B16-32EB89422F30}" type="pres">
      <dgm:prSet presAssocID="{A68AD748-29C0-4295-9278-BA790155773F}" presName="parentLeftMargin" presStyleLbl="node1" presStyleIdx="1" presStyleCnt="6"/>
      <dgm:spPr/>
    </dgm:pt>
    <dgm:pt modelId="{F362056C-0B37-4CFA-94CA-498CFFEB5FD8}" type="pres">
      <dgm:prSet presAssocID="{A68AD748-29C0-4295-9278-BA790155773F}" presName="parentText" presStyleLbl="node1" presStyleIdx="2" presStyleCnt="6" custScaleX="142857">
        <dgm:presLayoutVars>
          <dgm:chMax val="0"/>
          <dgm:bulletEnabled val="1"/>
        </dgm:presLayoutVars>
      </dgm:prSet>
      <dgm:spPr/>
    </dgm:pt>
    <dgm:pt modelId="{94ECFE93-5A07-4576-AEEE-2711717BE3E5}" type="pres">
      <dgm:prSet presAssocID="{A68AD748-29C0-4295-9278-BA790155773F}" presName="negativeSpace" presStyleCnt="0"/>
      <dgm:spPr/>
    </dgm:pt>
    <dgm:pt modelId="{46375436-BC30-48A6-BC90-8DC782150EF1}" type="pres">
      <dgm:prSet presAssocID="{A68AD748-29C0-4295-9278-BA790155773F}" presName="childText" presStyleLbl="conFgAcc1" presStyleIdx="2" presStyleCnt="6">
        <dgm:presLayoutVars>
          <dgm:bulletEnabled val="1"/>
        </dgm:presLayoutVars>
      </dgm:prSet>
      <dgm:spPr/>
    </dgm:pt>
    <dgm:pt modelId="{B196A73B-8FB2-4768-B9CD-D699C8D7F239}" type="pres">
      <dgm:prSet presAssocID="{C9D6FECD-A8BC-4918-9419-C1C7FB2F26BD}" presName="spaceBetweenRectangles" presStyleCnt="0"/>
      <dgm:spPr/>
    </dgm:pt>
    <dgm:pt modelId="{0D36196A-4DCA-D344-9DF9-3E750A8CB673}" type="pres">
      <dgm:prSet presAssocID="{C4EACCC7-529D-774B-B6D9-53468459370C}" presName="parentLin" presStyleCnt="0"/>
      <dgm:spPr/>
    </dgm:pt>
    <dgm:pt modelId="{FEDEB71F-6F4B-A646-8BC1-A45E6AEDE4CC}" type="pres">
      <dgm:prSet presAssocID="{C4EACCC7-529D-774B-B6D9-53468459370C}" presName="parentLeftMargin" presStyleLbl="node1" presStyleIdx="2" presStyleCnt="6"/>
      <dgm:spPr/>
    </dgm:pt>
    <dgm:pt modelId="{A9CE855D-31F8-794E-8264-F5F82EE30375}" type="pres">
      <dgm:prSet presAssocID="{C4EACCC7-529D-774B-B6D9-53468459370C}" presName="parentText" presStyleLbl="node1" presStyleIdx="3" presStyleCnt="6" custScaleX="142857">
        <dgm:presLayoutVars>
          <dgm:chMax val="0"/>
          <dgm:bulletEnabled val="1"/>
        </dgm:presLayoutVars>
      </dgm:prSet>
      <dgm:spPr/>
    </dgm:pt>
    <dgm:pt modelId="{04700734-070E-5446-821B-41FA01184C65}" type="pres">
      <dgm:prSet presAssocID="{C4EACCC7-529D-774B-B6D9-53468459370C}" presName="negativeSpace" presStyleCnt="0"/>
      <dgm:spPr/>
    </dgm:pt>
    <dgm:pt modelId="{90F2E252-081D-C84B-8020-13A67072ED77}" type="pres">
      <dgm:prSet presAssocID="{C4EACCC7-529D-774B-B6D9-53468459370C}" presName="childText" presStyleLbl="conFgAcc1" presStyleIdx="3" presStyleCnt="6">
        <dgm:presLayoutVars>
          <dgm:bulletEnabled val="1"/>
        </dgm:presLayoutVars>
      </dgm:prSet>
      <dgm:spPr/>
    </dgm:pt>
    <dgm:pt modelId="{9142223B-5772-F840-8AEC-B5A0536B1223}" type="pres">
      <dgm:prSet presAssocID="{D9709E31-F63B-324D-B634-2C2BE827A343}" presName="spaceBetweenRectangles" presStyleCnt="0"/>
      <dgm:spPr/>
    </dgm:pt>
    <dgm:pt modelId="{78F88267-3261-4573-9CFC-51AA1B16F7E4}" type="pres">
      <dgm:prSet presAssocID="{F8623FD7-D133-4AED-A553-E04E11823737}" presName="parentLin" presStyleCnt="0"/>
      <dgm:spPr/>
    </dgm:pt>
    <dgm:pt modelId="{8ECE42AA-E6A9-4BEB-83A5-59B3D9D6E7AE}" type="pres">
      <dgm:prSet presAssocID="{F8623FD7-D133-4AED-A553-E04E11823737}" presName="parentLeftMargin" presStyleLbl="node1" presStyleIdx="3" presStyleCnt="6"/>
      <dgm:spPr/>
    </dgm:pt>
    <dgm:pt modelId="{5642897E-31CF-4594-9162-49ECE7CDDAEB}" type="pres">
      <dgm:prSet presAssocID="{F8623FD7-D133-4AED-A553-E04E11823737}" presName="parentText" presStyleLbl="node1" presStyleIdx="4" presStyleCnt="6" custScaleX="142857">
        <dgm:presLayoutVars>
          <dgm:chMax val="0"/>
          <dgm:bulletEnabled val="1"/>
        </dgm:presLayoutVars>
      </dgm:prSet>
      <dgm:spPr/>
    </dgm:pt>
    <dgm:pt modelId="{F45BB72F-00C8-4E54-8E91-AE72FDFBF3CC}" type="pres">
      <dgm:prSet presAssocID="{F8623FD7-D133-4AED-A553-E04E11823737}" presName="negativeSpace" presStyleCnt="0"/>
      <dgm:spPr/>
    </dgm:pt>
    <dgm:pt modelId="{62DA7978-9F43-48CD-B297-709D720F8BBE}" type="pres">
      <dgm:prSet presAssocID="{F8623FD7-D133-4AED-A553-E04E11823737}" presName="childText" presStyleLbl="conFgAcc1" presStyleIdx="4" presStyleCnt="6">
        <dgm:presLayoutVars>
          <dgm:bulletEnabled val="1"/>
        </dgm:presLayoutVars>
      </dgm:prSet>
      <dgm:spPr/>
    </dgm:pt>
    <dgm:pt modelId="{E953B2A8-BD6D-45F4-82CA-6C0B844A28E4}" type="pres">
      <dgm:prSet presAssocID="{8B6F9B50-F885-4184-8912-E36153F3FF40}" presName="spaceBetweenRectangles" presStyleCnt="0"/>
      <dgm:spPr/>
    </dgm:pt>
    <dgm:pt modelId="{CEFEA0CB-CC97-408F-A1AC-C7205A071A3E}" type="pres">
      <dgm:prSet presAssocID="{892CB2EA-BA8B-49A9-A474-F557ED3E8816}" presName="parentLin" presStyleCnt="0"/>
      <dgm:spPr/>
    </dgm:pt>
    <dgm:pt modelId="{F9FC9E48-F476-4B4C-A389-CD27510D4D96}" type="pres">
      <dgm:prSet presAssocID="{892CB2EA-BA8B-49A9-A474-F557ED3E8816}" presName="parentLeftMargin" presStyleLbl="node1" presStyleIdx="4" presStyleCnt="6"/>
      <dgm:spPr/>
    </dgm:pt>
    <dgm:pt modelId="{BB3E83F6-7765-486E-A03B-4F3DA99B089C}" type="pres">
      <dgm:prSet presAssocID="{892CB2EA-BA8B-49A9-A474-F557ED3E8816}" presName="parentText" presStyleLbl="node1" presStyleIdx="5" presStyleCnt="6" custScaleX="142857">
        <dgm:presLayoutVars>
          <dgm:chMax val="0"/>
          <dgm:bulletEnabled val="1"/>
        </dgm:presLayoutVars>
      </dgm:prSet>
      <dgm:spPr/>
    </dgm:pt>
    <dgm:pt modelId="{88030784-7F98-4713-A7F9-5A21358E8BEF}" type="pres">
      <dgm:prSet presAssocID="{892CB2EA-BA8B-49A9-A474-F557ED3E8816}" presName="negativeSpace" presStyleCnt="0"/>
      <dgm:spPr/>
    </dgm:pt>
    <dgm:pt modelId="{2C419391-45E3-4F27-8089-8897559F9272}" type="pres">
      <dgm:prSet presAssocID="{892CB2EA-BA8B-49A9-A474-F557ED3E8816}" presName="childText" presStyleLbl="conFgAcc1" presStyleIdx="5" presStyleCnt="6">
        <dgm:presLayoutVars>
          <dgm:bulletEnabled val="1"/>
        </dgm:presLayoutVars>
      </dgm:prSet>
      <dgm:spPr/>
    </dgm:pt>
  </dgm:ptLst>
  <dgm:cxnLst>
    <dgm:cxn modelId="{2D6CAB01-962A-1E45-868A-ED0D1209C088}" type="presOf" srcId="{F8623FD7-D133-4AED-A553-E04E11823737}" destId="{5642897E-31CF-4594-9162-49ECE7CDDAEB}" srcOrd="1" destOrd="0" presId="urn:microsoft.com/office/officeart/2005/8/layout/list1"/>
    <dgm:cxn modelId="{87CCD005-F5F1-4A9E-B2DC-2FE126947B8D}" type="presOf" srcId="{0FDE68BB-B90D-4526-9160-2019375CE99B}" destId="{2832F57C-54F0-441C-BC33-294DC813C194}" srcOrd="0" destOrd="0" presId="urn:microsoft.com/office/officeart/2005/8/layout/list1"/>
    <dgm:cxn modelId="{2CAC261C-52F8-45EB-A9F7-A429A6CD0821}" srcId="{0FDE68BB-B90D-4526-9160-2019375CE99B}" destId="{CD20394B-3A60-4271-A48C-A3B8C91D6E4C}" srcOrd="1" destOrd="0" parTransId="{73CE73F5-2B3A-47E8-A080-B0E471C09804}" sibTransId="{1D3176B1-167C-4445-A5E5-807838EE7E9C}"/>
    <dgm:cxn modelId="{0CB09427-59EA-434A-8401-1D396CF908F8}" srcId="{0FDE68BB-B90D-4526-9160-2019375CE99B}" destId="{F8623FD7-D133-4AED-A553-E04E11823737}" srcOrd="4" destOrd="0" parTransId="{674FCBB2-9CEA-4B66-AF5C-962B1D01C16C}" sibTransId="{8B6F9B50-F885-4184-8912-E36153F3FF40}"/>
    <dgm:cxn modelId="{C48CEB30-ECE4-5548-BD4A-A092CC1EA199}" srcId="{0FDE68BB-B90D-4526-9160-2019375CE99B}" destId="{C4EACCC7-529D-774B-B6D9-53468459370C}" srcOrd="3" destOrd="0" parTransId="{9062CB91-4280-E744-83A3-792C35ECBFA5}" sibTransId="{D9709E31-F63B-324D-B634-2C2BE827A343}"/>
    <dgm:cxn modelId="{84635935-5E55-0E43-B29B-CDAF7BAC8DDD}" type="presOf" srcId="{C8F269B2-7FB1-4B17-9DE4-58D7235D082E}" destId="{98898BA7-E649-4126-8EC1-4F21DE7C8816}" srcOrd="1" destOrd="0" presId="urn:microsoft.com/office/officeart/2005/8/layout/list1"/>
    <dgm:cxn modelId="{AB74CD43-CEBA-1F47-A403-8A94931F6E3A}" type="presOf" srcId="{892CB2EA-BA8B-49A9-A474-F557ED3E8816}" destId="{BB3E83F6-7765-486E-A03B-4F3DA99B089C}" srcOrd="1" destOrd="0" presId="urn:microsoft.com/office/officeart/2005/8/layout/list1"/>
    <dgm:cxn modelId="{4EB65D6E-3603-48F0-BB3A-00C693BB54FE}" srcId="{0FDE68BB-B90D-4526-9160-2019375CE99B}" destId="{A68AD748-29C0-4295-9278-BA790155773F}" srcOrd="2" destOrd="0" parTransId="{29680B52-1A1A-4C95-9E64-3FC721A399B1}" sibTransId="{C9D6FECD-A8BC-4918-9419-C1C7FB2F26BD}"/>
    <dgm:cxn modelId="{5FF4E17E-747F-6A4C-B593-914AA1C94347}" type="presOf" srcId="{A68AD748-29C0-4295-9278-BA790155773F}" destId="{158273FC-95A8-4783-9B16-32EB89422F30}" srcOrd="0" destOrd="0" presId="urn:microsoft.com/office/officeart/2005/8/layout/list1"/>
    <dgm:cxn modelId="{7BF11E88-CB37-4448-B473-A10D105BB602}" srcId="{0FDE68BB-B90D-4526-9160-2019375CE99B}" destId="{C8F269B2-7FB1-4B17-9DE4-58D7235D082E}" srcOrd="0" destOrd="0" parTransId="{871A5C31-0475-48F1-BB10-4C5A71CABA3E}" sibTransId="{FEAE5B80-EAD8-43AE-8DF5-5A02AF833CA1}"/>
    <dgm:cxn modelId="{E7E8818B-B79C-2C4E-9BE9-977F217D4515}" type="presOf" srcId="{CD20394B-3A60-4271-A48C-A3B8C91D6E4C}" destId="{19CB5CC3-1B5E-4019-8EF4-2B940F8C4477}" srcOrd="0" destOrd="0" presId="urn:microsoft.com/office/officeart/2005/8/layout/list1"/>
    <dgm:cxn modelId="{5238A29A-0ED5-1544-B8DB-4C408266484B}" type="presOf" srcId="{CD20394B-3A60-4271-A48C-A3B8C91D6E4C}" destId="{A78869BD-4E5C-4906-9856-E144DED02623}" srcOrd="1" destOrd="0" presId="urn:microsoft.com/office/officeart/2005/8/layout/list1"/>
    <dgm:cxn modelId="{1C3702B2-6EAA-49B7-B658-316689DAD73D}" srcId="{0FDE68BB-B90D-4526-9160-2019375CE99B}" destId="{892CB2EA-BA8B-49A9-A474-F557ED3E8816}" srcOrd="5" destOrd="0" parTransId="{C19BA33C-8289-4224-89B8-A6195D4C10B7}" sibTransId="{9D9F973B-B440-4802-95ED-9CCEE9C1B5D4}"/>
    <dgm:cxn modelId="{16CB78BA-8C2C-3A4E-BB3B-18C0A3A3EB42}" type="presOf" srcId="{F8623FD7-D133-4AED-A553-E04E11823737}" destId="{8ECE42AA-E6A9-4BEB-83A5-59B3D9D6E7AE}" srcOrd="0" destOrd="0" presId="urn:microsoft.com/office/officeart/2005/8/layout/list1"/>
    <dgm:cxn modelId="{2D7A50BF-DEC9-5B42-9A77-9AD0677D7564}" type="presOf" srcId="{C4EACCC7-529D-774B-B6D9-53468459370C}" destId="{FEDEB71F-6F4B-A646-8BC1-A45E6AEDE4CC}" srcOrd="0" destOrd="0" presId="urn:microsoft.com/office/officeart/2005/8/layout/list1"/>
    <dgm:cxn modelId="{A5AF06CB-A298-3445-8CA0-DDB043CCB94B}" type="presOf" srcId="{C8F269B2-7FB1-4B17-9DE4-58D7235D082E}" destId="{FA0D74B5-1168-4AA1-9B47-5D5907EAB206}" srcOrd="0" destOrd="0" presId="urn:microsoft.com/office/officeart/2005/8/layout/list1"/>
    <dgm:cxn modelId="{B04AABD9-6AF5-1B4E-8C36-58CE70CCC1D0}" type="presOf" srcId="{C4EACCC7-529D-774B-B6D9-53468459370C}" destId="{A9CE855D-31F8-794E-8264-F5F82EE30375}" srcOrd="1" destOrd="0" presId="urn:microsoft.com/office/officeart/2005/8/layout/list1"/>
    <dgm:cxn modelId="{7FDD31E8-8A33-7949-9104-2F579FE93FFB}" type="presOf" srcId="{A68AD748-29C0-4295-9278-BA790155773F}" destId="{F362056C-0B37-4CFA-94CA-498CFFEB5FD8}" srcOrd="1" destOrd="0" presId="urn:microsoft.com/office/officeart/2005/8/layout/list1"/>
    <dgm:cxn modelId="{E45CEDF1-E02A-BD47-B368-31B0C22E1F9E}" type="presOf" srcId="{892CB2EA-BA8B-49A9-A474-F557ED3E8816}" destId="{F9FC9E48-F476-4B4C-A389-CD27510D4D96}" srcOrd="0" destOrd="0" presId="urn:microsoft.com/office/officeart/2005/8/layout/list1"/>
    <dgm:cxn modelId="{B8515939-A113-0F40-9520-AAC17F9E3DBB}" type="presParOf" srcId="{2832F57C-54F0-441C-BC33-294DC813C194}" destId="{2DC1AB6D-A971-4CD5-ACB9-EBF20F65934A}" srcOrd="0" destOrd="0" presId="urn:microsoft.com/office/officeart/2005/8/layout/list1"/>
    <dgm:cxn modelId="{6ACC3574-1080-0E4F-98B1-7041923E98E8}" type="presParOf" srcId="{2DC1AB6D-A971-4CD5-ACB9-EBF20F65934A}" destId="{FA0D74B5-1168-4AA1-9B47-5D5907EAB206}" srcOrd="0" destOrd="0" presId="urn:microsoft.com/office/officeart/2005/8/layout/list1"/>
    <dgm:cxn modelId="{DA7284CA-9BE7-414F-8305-A2BB83D1AAF8}" type="presParOf" srcId="{2DC1AB6D-A971-4CD5-ACB9-EBF20F65934A}" destId="{98898BA7-E649-4126-8EC1-4F21DE7C8816}" srcOrd="1" destOrd="0" presId="urn:microsoft.com/office/officeart/2005/8/layout/list1"/>
    <dgm:cxn modelId="{E9E0BB65-EB72-3342-8BE2-4E7DF2105947}" type="presParOf" srcId="{2832F57C-54F0-441C-BC33-294DC813C194}" destId="{DCB20E85-4DCE-403F-B521-C47B85EB7D22}" srcOrd="1" destOrd="0" presId="urn:microsoft.com/office/officeart/2005/8/layout/list1"/>
    <dgm:cxn modelId="{91EF35E9-AF9A-4B41-A5A7-CBA89481DA5B}" type="presParOf" srcId="{2832F57C-54F0-441C-BC33-294DC813C194}" destId="{DFE937B9-A00B-4B63-9B82-EE7C4344B337}" srcOrd="2" destOrd="0" presId="urn:microsoft.com/office/officeart/2005/8/layout/list1"/>
    <dgm:cxn modelId="{0B4624E6-62E7-DE4E-A3F8-922F286EBA14}" type="presParOf" srcId="{2832F57C-54F0-441C-BC33-294DC813C194}" destId="{FBA5022A-79CC-4724-B503-80C201AF5CC3}" srcOrd="3" destOrd="0" presId="urn:microsoft.com/office/officeart/2005/8/layout/list1"/>
    <dgm:cxn modelId="{8A47A270-5CD1-2243-9AA3-D8438EDB011E}" type="presParOf" srcId="{2832F57C-54F0-441C-BC33-294DC813C194}" destId="{B54EAC34-E128-4DD1-A180-C2433B355B80}" srcOrd="4" destOrd="0" presId="urn:microsoft.com/office/officeart/2005/8/layout/list1"/>
    <dgm:cxn modelId="{068F98F1-0944-3F49-BB62-B44BA547F991}" type="presParOf" srcId="{B54EAC34-E128-4DD1-A180-C2433B355B80}" destId="{19CB5CC3-1B5E-4019-8EF4-2B940F8C4477}" srcOrd="0" destOrd="0" presId="urn:microsoft.com/office/officeart/2005/8/layout/list1"/>
    <dgm:cxn modelId="{FB63F512-7CC5-E340-8036-988FED7C9D61}" type="presParOf" srcId="{B54EAC34-E128-4DD1-A180-C2433B355B80}" destId="{A78869BD-4E5C-4906-9856-E144DED02623}" srcOrd="1" destOrd="0" presId="urn:microsoft.com/office/officeart/2005/8/layout/list1"/>
    <dgm:cxn modelId="{0508622B-B87C-104B-815D-5FCB0D28B4C2}" type="presParOf" srcId="{2832F57C-54F0-441C-BC33-294DC813C194}" destId="{0D079135-8404-4804-9386-B8C0A3CB3CF5}" srcOrd="5" destOrd="0" presId="urn:microsoft.com/office/officeart/2005/8/layout/list1"/>
    <dgm:cxn modelId="{639C472B-BFBD-7649-BD9E-067B207E47E1}" type="presParOf" srcId="{2832F57C-54F0-441C-BC33-294DC813C194}" destId="{C96591AA-94BA-4E6C-9B82-8F471C053E02}" srcOrd="6" destOrd="0" presId="urn:microsoft.com/office/officeart/2005/8/layout/list1"/>
    <dgm:cxn modelId="{1B4E13D3-97E9-DF42-B120-777D32CE9337}" type="presParOf" srcId="{2832F57C-54F0-441C-BC33-294DC813C194}" destId="{C746A5BF-4363-41FE-ADDC-70279B8EF702}" srcOrd="7" destOrd="0" presId="urn:microsoft.com/office/officeart/2005/8/layout/list1"/>
    <dgm:cxn modelId="{6893FAEA-E7A2-7041-8A9D-BE3ECA4E2AD2}" type="presParOf" srcId="{2832F57C-54F0-441C-BC33-294DC813C194}" destId="{2EA19A61-B7AE-439C-8FCD-71651ECEBBF2}" srcOrd="8" destOrd="0" presId="urn:microsoft.com/office/officeart/2005/8/layout/list1"/>
    <dgm:cxn modelId="{4BC9E814-013F-014A-A521-6256C1D40BC2}" type="presParOf" srcId="{2EA19A61-B7AE-439C-8FCD-71651ECEBBF2}" destId="{158273FC-95A8-4783-9B16-32EB89422F30}" srcOrd="0" destOrd="0" presId="urn:microsoft.com/office/officeart/2005/8/layout/list1"/>
    <dgm:cxn modelId="{D9615A30-25CE-3C43-8D6F-119E6835BF48}" type="presParOf" srcId="{2EA19A61-B7AE-439C-8FCD-71651ECEBBF2}" destId="{F362056C-0B37-4CFA-94CA-498CFFEB5FD8}" srcOrd="1" destOrd="0" presId="urn:microsoft.com/office/officeart/2005/8/layout/list1"/>
    <dgm:cxn modelId="{7F645DD8-C68F-4045-A33C-D7537C27D8CA}" type="presParOf" srcId="{2832F57C-54F0-441C-BC33-294DC813C194}" destId="{94ECFE93-5A07-4576-AEEE-2711717BE3E5}" srcOrd="9" destOrd="0" presId="urn:microsoft.com/office/officeart/2005/8/layout/list1"/>
    <dgm:cxn modelId="{FEFA4972-D464-6347-A52D-D38050051685}" type="presParOf" srcId="{2832F57C-54F0-441C-BC33-294DC813C194}" destId="{46375436-BC30-48A6-BC90-8DC782150EF1}" srcOrd="10" destOrd="0" presId="urn:microsoft.com/office/officeart/2005/8/layout/list1"/>
    <dgm:cxn modelId="{4DF1E1C2-728C-5D42-9174-E18AF4097BA9}" type="presParOf" srcId="{2832F57C-54F0-441C-BC33-294DC813C194}" destId="{B196A73B-8FB2-4768-B9CD-D699C8D7F239}" srcOrd="11" destOrd="0" presId="urn:microsoft.com/office/officeart/2005/8/layout/list1"/>
    <dgm:cxn modelId="{C233CFAE-B772-0F49-A18C-E93FF427ED51}" type="presParOf" srcId="{2832F57C-54F0-441C-BC33-294DC813C194}" destId="{0D36196A-4DCA-D344-9DF9-3E750A8CB673}" srcOrd="12" destOrd="0" presId="urn:microsoft.com/office/officeart/2005/8/layout/list1"/>
    <dgm:cxn modelId="{CADC5C31-A906-AA4B-837B-C3928EB82313}" type="presParOf" srcId="{0D36196A-4DCA-D344-9DF9-3E750A8CB673}" destId="{FEDEB71F-6F4B-A646-8BC1-A45E6AEDE4CC}" srcOrd="0" destOrd="0" presId="urn:microsoft.com/office/officeart/2005/8/layout/list1"/>
    <dgm:cxn modelId="{72DF39DD-F911-6444-B62F-7CC25558698D}" type="presParOf" srcId="{0D36196A-4DCA-D344-9DF9-3E750A8CB673}" destId="{A9CE855D-31F8-794E-8264-F5F82EE30375}" srcOrd="1" destOrd="0" presId="urn:microsoft.com/office/officeart/2005/8/layout/list1"/>
    <dgm:cxn modelId="{8A123141-170E-8C4C-8BFE-B73203A464C4}" type="presParOf" srcId="{2832F57C-54F0-441C-BC33-294DC813C194}" destId="{04700734-070E-5446-821B-41FA01184C65}" srcOrd="13" destOrd="0" presId="urn:microsoft.com/office/officeart/2005/8/layout/list1"/>
    <dgm:cxn modelId="{0EE35AA6-BFA8-3848-875D-4211FD64195B}" type="presParOf" srcId="{2832F57C-54F0-441C-BC33-294DC813C194}" destId="{90F2E252-081D-C84B-8020-13A67072ED77}" srcOrd="14" destOrd="0" presId="urn:microsoft.com/office/officeart/2005/8/layout/list1"/>
    <dgm:cxn modelId="{2D0871CA-F38E-8C49-B5DD-F3CA01264EBF}" type="presParOf" srcId="{2832F57C-54F0-441C-BC33-294DC813C194}" destId="{9142223B-5772-F840-8AEC-B5A0536B1223}" srcOrd="15" destOrd="0" presId="urn:microsoft.com/office/officeart/2005/8/layout/list1"/>
    <dgm:cxn modelId="{F93BD48B-F4BC-BD43-B7CF-8F5208B4AB1A}" type="presParOf" srcId="{2832F57C-54F0-441C-BC33-294DC813C194}" destId="{78F88267-3261-4573-9CFC-51AA1B16F7E4}" srcOrd="16" destOrd="0" presId="urn:microsoft.com/office/officeart/2005/8/layout/list1"/>
    <dgm:cxn modelId="{150BF7AD-A3FA-1841-AD4B-5E0A47CAA589}" type="presParOf" srcId="{78F88267-3261-4573-9CFC-51AA1B16F7E4}" destId="{8ECE42AA-E6A9-4BEB-83A5-59B3D9D6E7AE}" srcOrd="0" destOrd="0" presId="urn:microsoft.com/office/officeart/2005/8/layout/list1"/>
    <dgm:cxn modelId="{DE13FA62-BF0C-AC4C-BF72-7955E041518C}" type="presParOf" srcId="{78F88267-3261-4573-9CFC-51AA1B16F7E4}" destId="{5642897E-31CF-4594-9162-49ECE7CDDAEB}" srcOrd="1" destOrd="0" presId="urn:microsoft.com/office/officeart/2005/8/layout/list1"/>
    <dgm:cxn modelId="{8702F92A-FBD1-1D49-ACA1-6B45863EE637}" type="presParOf" srcId="{2832F57C-54F0-441C-BC33-294DC813C194}" destId="{F45BB72F-00C8-4E54-8E91-AE72FDFBF3CC}" srcOrd="17" destOrd="0" presId="urn:microsoft.com/office/officeart/2005/8/layout/list1"/>
    <dgm:cxn modelId="{90B67E05-355F-EC45-9560-394D4257A8A5}" type="presParOf" srcId="{2832F57C-54F0-441C-BC33-294DC813C194}" destId="{62DA7978-9F43-48CD-B297-709D720F8BBE}" srcOrd="18" destOrd="0" presId="urn:microsoft.com/office/officeart/2005/8/layout/list1"/>
    <dgm:cxn modelId="{6DEA9A17-F930-BC4D-A092-6C236FE8CE03}" type="presParOf" srcId="{2832F57C-54F0-441C-BC33-294DC813C194}" destId="{E953B2A8-BD6D-45F4-82CA-6C0B844A28E4}" srcOrd="19" destOrd="0" presId="urn:microsoft.com/office/officeart/2005/8/layout/list1"/>
    <dgm:cxn modelId="{03A492C8-6145-9C46-AA67-BBF08DD8CF34}" type="presParOf" srcId="{2832F57C-54F0-441C-BC33-294DC813C194}" destId="{CEFEA0CB-CC97-408F-A1AC-C7205A071A3E}" srcOrd="20" destOrd="0" presId="urn:microsoft.com/office/officeart/2005/8/layout/list1"/>
    <dgm:cxn modelId="{3EDD5107-705B-E54F-AFB5-27CA5AF5E1CD}" type="presParOf" srcId="{CEFEA0CB-CC97-408F-A1AC-C7205A071A3E}" destId="{F9FC9E48-F476-4B4C-A389-CD27510D4D96}" srcOrd="0" destOrd="0" presId="urn:microsoft.com/office/officeart/2005/8/layout/list1"/>
    <dgm:cxn modelId="{DFDC797C-C251-7C48-9115-D146BE464B26}" type="presParOf" srcId="{CEFEA0CB-CC97-408F-A1AC-C7205A071A3E}" destId="{BB3E83F6-7765-486E-A03B-4F3DA99B089C}" srcOrd="1" destOrd="0" presId="urn:microsoft.com/office/officeart/2005/8/layout/list1"/>
    <dgm:cxn modelId="{44849FEF-FDDD-0142-8471-8AAEB13E9942}" type="presParOf" srcId="{2832F57C-54F0-441C-BC33-294DC813C194}" destId="{88030784-7F98-4713-A7F9-5A21358E8BEF}" srcOrd="21" destOrd="0" presId="urn:microsoft.com/office/officeart/2005/8/layout/list1"/>
    <dgm:cxn modelId="{42E5F5BF-4B99-B440-ABB3-019D64B348DA}" type="presParOf" srcId="{2832F57C-54F0-441C-BC33-294DC813C194}" destId="{2C419391-45E3-4F27-8089-8897559F9272}"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DE68BB-B90D-4526-9160-2019375CE9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8F269B2-7FB1-4B17-9DE4-58D7235D082E}">
      <dgm:prSet/>
      <dgm:spPr>
        <a:solidFill>
          <a:schemeClr val="accent1">
            <a:lumMod val="50000"/>
          </a:schemeClr>
        </a:solidFill>
      </dgm:spPr>
      <dgm:t>
        <a:bodyPr/>
        <a:lstStyle/>
        <a:p>
          <a:pPr rtl="0"/>
          <a:r>
            <a:rPr lang="en-US" dirty="0"/>
            <a:t>Groups: basic set up</a:t>
          </a:r>
        </a:p>
      </dgm:t>
    </dgm:pt>
    <dgm:pt modelId="{871A5C31-0475-48F1-BB10-4C5A71CABA3E}" type="parTrans" cxnId="{7BF11E88-CB37-4448-B473-A10D105BB602}">
      <dgm:prSet/>
      <dgm:spPr/>
      <dgm:t>
        <a:bodyPr/>
        <a:lstStyle/>
        <a:p>
          <a:endParaRPr lang="en-US"/>
        </a:p>
      </dgm:t>
    </dgm:pt>
    <dgm:pt modelId="{FEAE5B80-EAD8-43AE-8DF5-5A02AF833CA1}" type="sibTrans" cxnId="{7BF11E88-CB37-4448-B473-A10D105BB602}">
      <dgm:prSet/>
      <dgm:spPr/>
      <dgm:t>
        <a:bodyPr/>
        <a:lstStyle/>
        <a:p>
          <a:endParaRPr lang="en-US"/>
        </a:p>
      </dgm:t>
    </dgm:pt>
    <dgm:pt modelId="{CD20394B-3A60-4271-A48C-A3B8C91D6E4C}">
      <dgm:prSet/>
      <dgm:spPr/>
      <dgm:t>
        <a:bodyPr/>
        <a:lstStyle/>
        <a:p>
          <a:pPr rtl="0"/>
          <a:r>
            <a:rPr lang="en-US" dirty="0"/>
            <a:t>Groups: Smart views</a:t>
          </a:r>
        </a:p>
      </dgm:t>
    </dgm:pt>
    <dgm:pt modelId="{73CE73F5-2B3A-47E8-A080-B0E471C09804}" type="parTrans" cxnId="{2CAC261C-52F8-45EB-A9F7-A429A6CD0821}">
      <dgm:prSet/>
      <dgm:spPr/>
      <dgm:t>
        <a:bodyPr/>
        <a:lstStyle/>
        <a:p>
          <a:endParaRPr lang="en-US"/>
        </a:p>
      </dgm:t>
    </dgm:pt>
    <dgm:pt modelId="{1D3176B1-167C-4445-A5E5-807838EE7E9C}" type="sibTrans" cxnId="{2CAC261C-52F8-45EB-A9F7-A429A6CD0821}">
      <dgm:prSet/>
      <dgm:spPr/>
      <dgm:t>
        <a:bodyPr/>
        <a:lstStyle/>
        <a:p>
          <a:endParaRPr lang="en-US"/>
        </a:p>
      </dgm:t>
    </dgm:pt>
    <dgm:pt modelId="{A68AD748-29C0-4295-9278-BA790155773F}">
      <dgm:prSet/>
      <dgm:spPr/>
      <dgm:t>
        <a:bodyPr/>
        <a:lstStyle/>
        <a:p>
          <a:pPr rtl="0"/>
          <a:r>
            <a:rPr lang="en-US"/>
            <a:t>Assignment: adapive release</a:t>
          </a:r>
        </a:p>
      </dgm:t>
    </dgm:pt>
    <dgm:pt modelId="{29680B52-1A1A-4C95-9E64-3FC721A399B1}" type="parTrans" cxnId="{4EB65D6E-3603-48F0-BB3A-00C693BB54FE}">
      <dgm:prSet/>
      <dgm:spPr/>
      <dgm:t>
        <a:bodyPr/>
        <a:lstStyle/>
        <a:p>
          <a:endParaRPr lang="en-US"/>
        </a:p>
      </dgm:t>
    </dgm:pt>
    <dgm:pt modelId="{C9D6FECD-A8BC-4918-9419-C1C7FB2F26BD}" type="sibTrans" cxnId="{4EB65D6E-3603-48F0-BB3A-00C693BB54FE}">
      <dgm:prSet/>
      <dgm:spPr/>
      <dgm:t>
        <a:bodyPr/>
        <a:lstStyle/>
        <a:p>
          <a:endParaRPr lang="en-US"/>
        </a:p>
      </dgm:t>
    </dgm:pt>
    <dgm:pt modelId="{F8623FD7-D133-4AED-A553-E04E11823737}">
      <dgm:prSet/>
      <dgm:spPr/>
      <dgm:t>
        <a:bodyPr/>
        <a:lstStyle/>
        <a:p>
          <a:pPr rtl="0"/>
          <a:r>
            <a:rPr lang="en-US" dirty="0"/>
            <a:t>Survey: statistics tracking</a:t>
          </a:r>
        </a:p>
      </dgm:t>
    </dgm:pt>
    <dgm:pt modelId="{674FCBB2-9CEA-4B66-AF5C-962B1D01C16C}" type="parTrans" cxnId="{0CB09427-59EA-434A-8401-1D396CF908F8}">
      <dgm:prSet/>
      <dgm:spPr/>
      <dgm:t>
        <a:bodyPr/>
        <a:lstStyle/>
        <a:p>
          <a:endParaRPr lang="en-US"/>
        </a:p>
      </dgm:t>
    </dgm:pt>
    <dgm:pt modelId="{8B6F9B50-F885-4184-8912-E36153F3FF40}" type="sibTrans" cxnId="{0CB09427-59EA-434A-8401-1D396CF908F8}">
      <dgm:prSet/>
      <dgm:spPr/>
      <dgm:t>
        <a:bodyPr/>
        <a:lstStyle/>
        <a:p>
          <a:endParaRPr lang="en-US"/>
        </a:p>
      </dgm:t>
    </dgm:pt>
    <dgm:pt modelId="{892CB2EA-BA8B-49A9-A474-F557ED3E8816}">
      <dgm:prSet/>
      <dgm:spPr/>
      <dgm:t>
        <a:bodyPr/>
        <a:lstStyle/>
        <a:p>
          <a:pPr rtl="0"/>
          <a:r>
            <a:rPr lang="en-US"/>
            <a:t>Tegrity</a:t>
          </a:r>
        </a:p>
      </dgm:t>
    </dgm:pt>
    <dgm:pt modelId="{C19BA33C-8289-4224-89B8-A6195D4C10B7}" type="parTrans" cxnId="{1C3702B2-6EAA-49B7-B658-316689DAD73D}">
      <dgm:prSet/>
      <dgm:spPr/>
      <dgm:t>
        <a:bodyPr/>
        <a:lstStyle/>
        <a:p>
          <a:endParaRPr lang="en-US"/>
        </a:p>
      </dgm:t>
    </dgm:pt>
    <dgm:pt modelId="{9D9F973B-B440-4802-95ED-9CCEE9C1B5D4}" type="sibTrans" cxnId="{1C3702B2-6EAA-49B7-B658-316689DAD73D}">
      <dgm:prSet/>
      <dgm:spPr/>
      <dgm:t>
        <a:bodyPr/>
        <a:lstStyle/>
        <a:p>
          <a:endParaRPr lang="en-US"/>
        </a:p>
      </dgm:t>
    </dgm:pt>
    <dgm:pt modelId="{C4EACCC7-529D-774B-B6D9-53468459370C}">
      <dgm:prSet/>
      <dgm:spPr/>
      <dgm:t>
        <a:bodyPr/>
        <a:lstStyle/>
        <a:p>
          <a:r>
            <a:rPr lang="en-US"/>
            <a:t>Key: adaptive release (by group)</a:t>
          </a:r>
        </a:p>
      </dgm:t>
    </dgm:pt>
    <dgm:pt modelId="{9062CB91-4280-E744-83A3-792C35ECBFA5}" type="parTrans" cxnId="{C48CEB30-ECE4-5548-BD4A-A092CC1EA199}">
      <dgm:prSet/>
      <dgm:spPr/>
      <dgm:t>
        <a:bodyPr/>
        <a:lstStyle/>
        <a:p>
          <a:endParaRPr lang="en-US"/>
        </a:p>
      </dgm:t>
    </dgm:pt>
    <dgm:pt modelId="{D9709E31-F63B-324D-B634-2C2BE827A343}" type="sibTrans" cxnId="{C48CEB30-ECE4-5548-BD4A-A092CC1EA199}">
      <dgm:prSet/>
      <dgm:spPr/>
      <dgm:t>
        <a:bodyPr/>
        <a:lstStyle/>
        <a:p>
          <a:endParaRPr lang="en-US"/>
        </a:p>
      </dgm:t>
    </dgm:pt>
    <dgm:pt modelId="{2832F57C-54F0-441C-BC33-294DC813C194}" type="pres">
      <dgm:prSet presAssocID="{0FDE68BB-B90D-4526-9160-2019375CE99B}" presName="linear" presStyleCnt="0">
        <dgm:presLayoutVars>
          <dgm:dir/>
          <dgm:animLvl val="lvl"/>
          <dgm:resizeHandles val="exact"/>
        </dgm:presLayoutVars>
      </dgm:prSet>
      <dgm:spPr/>
    </dgm:pt>
    <dgm:pt modelId="{2DC1AB6D-A971-4CD5-ACB9-EBF20F65934A}" type="pres">
      <dgm:prSet presAssocID="{C8F269B2-7FB1-4B17-9DE4-58D7235D082E}" presName="parentLin" presStyleCnt="0"/>
      <dgm:spPr/>
    </dgm:pt>
    <dgm:pt modelId="{FA0D74B5-1168-4AA1-9B47-5D5907EAB206}" type="pres">
      <dgm:prSet presAssocID="{C8F269B2-7FB1-4B17-9DE4-58D7235D082E}" presName="parentLeftMargin" presStyleLbl="node1" presStyleIdx="0" presStyleCnt="6"/>
      <dgm:spPr/>
    </dgm:pt>
    <dgm:pt modelId="{98898BA7-E649-4126-8EC1-4F21DE7C8816}" type="pres">
      <dgm:prSet presAssocID="{C8F269B2-7FB1-4B17-9DE4-58D7235D082E}" presName="parentText" presStyleLbl="node1" presStyleIdx="0" presStyleCnt="6" custScaleX="142857">
        <dgm:presLayoutVars>
          <dgm:chMax val="0"/>
          <dgm:bulletEnabled val="1"/>
        </dgm:presLayoutVars>
      </dgm:prSet>
      <dgm:spPr/>
    </dgm:pt>
    <dgm:pt modelId="{DCB20E85-4DCE-403F-B521-C47B85EB7D22}" type="pres">
      <dgm:prSet presAssocID="{C8F269B2-7FB1-4B17-9DE4-58D7235D082E}" presName="negativeSpace" presStyleCnt="0"/>
      <dgm:spPr/>
    </dgm:pt>
    <dgm:pt modelId="{DFE937B9-A00B-4B63-9B82-EE7C4344B337}" type="pres">
      <dgm:prSet presAssocID="{C8F269B2-7FB1-4B17-9DE4-58D7235D082E}" presName="childText" presStyleLbl="conFgAcc1" presStyleIdx="0" presStyleCnt="6">
        <dgm:presLayoutVars>
          <dgm:bulletEnabled val="1"/>
        </dgm:presLayoutVars>
      </dgm:prSet>
      <dgm:spPr/>
    </dgm:pt>
    <dgm:pt modelId="{FBA5022A-79CC-4724-B503-80C201AF5CC3}" type="pres">
      <dgm:prSet presAssocID="{FEAE5B80-EAD8-43AE-8DF5-5A02AF833CA1}" presName="spaceBetweenRectangles" presStyleCnt="0"/>
      <dgm:spPr/>
    </dgm:pt>
    <dgm:pt modelId="{B54EAC34-E128-4DD1-A180-C2433B355B80}" type="pres">
      <dgm:prSet presAssocID="{CD20394B-3A60-4271-A48C-A3B8C91D6E4C}" presName="parentLin" presStyleCnt="0"/>
      <dgm:spPr/>
    </dgm:pt>
    <dgm:pt modelId="{19CB5CC3-1B5E-4019-8EF4-2B940F8C4477}" type="pres">
      <dgm:prSet presAssocID="{CD20394B-3A60-4271-A48C-A3B8C91D6E4C}" presName="parentLeftMargin" presStyleLbl="node1" presStyleIdx="0" presStyleCnt="6"/>
      <dgm:spPr/>
    </dgm:pt>
    <dgm:pt modelId="{A78869BD-4E5C-4906-9856-E144DED02623}" type="pres">
      <dgm:prSet presAssocID="{CD20394B-3A60-4271-A48C-A3B8C91D6E4C}" presName="parentText" presStyleLbl="node1" presStyleIdx="1" presStyleCnt="6" custScaleX="142857">
        <dgm:presLayoutVars>
          <dgm:chMax val="0"/>
          <dgm:bulletEnabled val="1"/>
        </dgm:presLayoutVars>
      </dgm:prSet>
      <dgm:spPr/>
    </dgm:pt>
    <dgm:pt modelId="{0D079135-8404-4804-9386-B8C0A3CB3CF5}" type="pres">
      <dgm:prSet presAssocID="{CD20394B-3A60-4271-A48C-A3B8C91D6E4C}" presName="negativeSpace" presStyleCnt="0"/>
      <dgm:spPr/>
    </dgm:pt>
    <dgm:pt modelId="{C96591AA-94BA-4E6C-9B82-8F471C053E02}" type="pres">
      <dgm:prSet presAssocID="{CD20394B-3A60-4271-A48C-A3B8C91D6E4C}" presName="childText" presStyleLbl="conFgAcc1" presStyleIdx="1" presStyleCnt="6">
        <dgm:presLayoutVars>
          <dgm:bulletEnabled val="1"/>
        </dgm:presLayoutVars>
      </dgm:prSet>
      <dgm:spPr/>
    </dgm:pt>
    <dgm:pt modelId="{C746A5BF-4363-41FE-ADDC-70279B8EF702}" type="pres">
      <dgm:prSet presAssocID="{1D3176B1-167C-4445-A5E5-807838EE7E9C}" presName="spaceBetweenRectangles" presStyleCnt="0"/>
      <dgm:spPr/>
    </dgm:pt>
    <dgm:pt modelId="{2EA19A61-B7AE-439C-8FCD-71651ECEBBF2}" type="pres">
      <dgm:prSet presAssocID="{A68AD748-29C0-4295-9278-BA790155773F}" presName="parentLin" presStyleCnt="0"/>
      <dgm:spPr/>
    </dgm:pt>
    <dgm:pt modelId="{158273FC-95A8-4783-9B16-32EB89422F30}" type="pres">
      <dgm:prSet presAssocID="{A68AD748-29C0-4295-9278-BA790155773F}" presName="parentLeftMargin" presStyleLbl="node1" presStyleIdx="1" presStyleCnt="6"/>
      <dgm:spPr/>
    </dgm:pt>
    <dgm:pt modelId="{F362056C-0B37-4CFA-94CA-498CFFEB5FD8}" type="pres">
      <dgm:prSet presAssocID="{A68AD748-29C0-4295-9278-BA790155773F}" presName="parentText" presStyleLbl="node1" presStyleIdx="2" presStyleCnt="6" custScaleX="142857">
        <dgm:presLayoutVars>
          <dgm:chMax val="0"/>
          <dgm:bulletEnabled val="1"/>
        </dgm:presLayoutVars>
      </dgm:prSet>
      <dgm:spPr/>
    </dgm:pt>
    <dgm:pt modelId="{94ECFE93-5A07-4576-AEEE-2711717BE3E5}" type="pres">
      <dgm:prSet presAssocID="{A68AD748-29C0-4295-9278-BA790155773F}" presName="negativeSpace" presStyleCnt="0"/>
      <dgm:spPr/>
    </dgm:pt>
    <dgm:pt modelId="{46375436-BC30-48A6-BC90-8DC782150EF1}" type="pres">
      <dgm:prSet presAssocID="{A68AD748-29C0-4295-9278-BA790155773F}" presName="childText" presStyleLbl="conFgAcc1" presStyleIdx="2" presStyleCnt="6">
        <dgm:presLayoutVars>
          <dgm:bulletEnabled val="1"/>
        </dgm:presLayoutVars>
      </dgm:prSet>
      <dgm:spPr/>
    </dgm:pt>
    <dgm:pt modelId="{B196A73B-8FB2-4768-B9CD-D699C8D7F239}" type="pres">
      <dgm:prSet presAssocID="{C9D6FECD-A8BC-4918-9419-C1C7FB2F26BD}" presName="spaceBetweenRectangles" presStyleCnt="0"/>
      <dgm:spPr/>
    </dgm:pt>
    <dgm:pt modelId="{0D36196A-4DCA-D344-9DF9-3E750A8CB673}" type="pres">
      <dgm:prSet presAssocID="{C4EACCC7-529D-774B-B6D9-53468459370C}" presName="parentLin" presStyleCnt="0"/>
      <dgm:spPr/>
    </dgm:pt>
    <dgm:pt modelId="{FEDEB71F-6F4B-A646-8BC1-A45E6AEDE4CC}" type="pres">
      <dgm:prSet presAssocID="{C4EACCC7-529D-774B-B6D9-53468459370C}" presName="parentLeftMargin" presStyleLbl="node1" presStyleIdx="2" presStyleCnt="6"/>
      <dgm:spPr/>
    </dgm:pt>
    <dgm:pt modelId="{A9CE855D-31F8-794E-8264-F5F82EE30375}" type="pres">
      <dgm:prSet presAssocID="{C4EACCC7-529D-774B-B6D9-53468459370C}" presName="parentText" presStyleLbl="node1" presStyleIdx="3" presStyleCnt="6" custScaleX="142857">
        <dgm:presLayoutVars>
          <dgm:chMax val="0"/>
          <dgm:bulletEnabled val="1"/>
        </dgm:presLayoutVars>
      </dgm:prSet>
      <dgm:spPr/>
    </dgm:pt>
    <dgm:pt modelId="{04700734-070E-5446-821B-41FA01184C65}" type="pres">
      <dgm:prSet presAssocID="{C4EACCC7-529D-774B-B6D9-53468459370C}" presName="negativeSpace" presStyleCnt="0"/>
      <dgm:spPr/>
    </dgm:pt>
    <dgm:pt modelId="{90F2E252-081D-C84B-8020-13A67072ED77}" type="pres">
      <dgm:prSet presAssocID="{C4EACCC7-529D-774B-B6D9-53468459370C}" presName="childText" presStyleLbl="conFgAcc1" presStyleIdx="3" presStyleCnt="6">
        <dgm:presLayoutVars>
          <dgm:bulletEnabled val="1"/>
        </dgm:presLayoutVars>
      </dgm:prSet>
      <dgm:spPr/>
    </dgm:pt>
    <dgm:pt modelId="{9142223B-5772-F840-8AEC-B5A0536B1223}" type="pres">
      <dgm:prSet presAssocID="{D9709E31-F63B-324D-B634-2C2BE827A343}" presName="spaceBetweenRectangles" presStyleCnt="0"/>
      <dgm:spPr/>
    </dgm:pt>
    <dgm:pt modelId="{78F88267-3261-4573-9CFC-51AA1B16F7E4}" type="pres">
      <dgm:prSet presAssocID="{F8623FD7-D133-4AED-A553-E04E11823737}" presName="parentLin" presStyleCnt="0"/>
      <dgm:spPr/>
    </dgm:pt>
    <dgm:pt modelId="{8ECE42AA-E6A9-4BEB-83A5-59B3D9D6E7AE}" type="pres">
      <dgm:prSet presAssocID="{F8623FD7-D133-4AED-A553-E04E11823737}" presName="parentLeftMargin" presStyleLbl="node1" presStyleIdx="3" presStyleCnt="6"/>
      <dgm:spPr/>
    </dgm:pt>
    <dgm:pt modelId="{5642897E-31CF-4594-9162-49ECE7CDDAEB}" type="pres">
      <dgm:prSet presAssocID="{F8623FD7-D133-4AED-A553-E04E11823737}" presName="parentText" presStyleLbl="node1" presStyleIdx="4" presStyleCnt="6" custScaleX="142857">
        <dgm:presLayoutVars>
          <dgm:chMax val="0"/>
          <dgm:bulletEnabled val="1"/>
        </dgm:presLayoutVars>
      </dgm:prSet>
      <dgm:spPr/>
    </dgm:pt>
    <dgm:pt modelId="{F45BB72F-00C8-4E54-8E91-AE72FDFBF3CC}" type="pres">
      <dgm:prSet presAssocID="{F8623FD7-D133-4AED-A553-E04E11823737}" presName="negativeSpace" presStyleCnt="0"/>
      <dgm:spPr/>
    </dgm:pt>
    <dgm:pt modelId="{62DA7978-9F43-48CD-B297-709D720F8BBE}" type="pres">
      <dgm:prSet presAssocID="{F8623FD7-D133-4AED-A553-E04E11823737}" presName="childText" presStyleLbl="conFgAcc1" presStyleIdx="4" presStyleCnt="6">
        <dgm:presLayoutVars>
          <dgm:bulletEnabled val="1"/>
        </dgm:presLayoutVars>
      </dgm:prSet>
      <dgm:spPr/>
    </dgm:pt>
    <dgm:pt modelId="{E953B2A8-BD6D-45F4-82CA-6C0B844A28E4}" type="pres">
      <dgm:prSet presAssocID="{8B6F9B50-F885-4184-8912-E36153F3FF40}" presName="spaceBetweenRectangles" presStyleCnt="0"/>
      <dgm:spPr/>
    </dgm:pt>
    <dgm:pt modelId="{CEFEA0CB-CC97-408F-A1AC-C7205A071A3E}" type="pres">
      <dgm:prSet presAssocID="{892CB2EA-BA8B-49A9-A474-F557ED3E8816}" presName="parentLin" presStyleCnt="0"/>
      <dgm:spPr/>
    </dgm:pt>
    <dgm:pt modelId="{F9FC9E48-F476-4B4C-A389-CD27510D4D96}" type="pres">
      <dgm:prSet presAssocID="{892CB2EA-BA8B-49A9-A474-F557ED3E8816}" presName="parentLeftMargin" presStyleLbl="node1" presStyleIdx="4" presStyleCnt="6"/>
      <dgm:spPr/>
    </dgm:pt>
    <dgm:pt modelId="{BB3E83F6-7765-486E-A03B-4F3DA99B089C}" type="pres">
      <dgm:prSet presAssocID="{892CB2EA-BA8B-49A9-A474-F557ED3E8816}" presName="parentText" presStyleLbl="node1" presStyleIdx="5" presStyleCnt="6" custScaleX="142857">
        <dgm:presLayoutVars>
          <dgm:chMax val="0"/>
          <dgm:bulletEnabled val="1"/>
        </dgm:presLayoutVars>
      </dgm:prSet>
      <dgm:spPr/>
    </dgm:pt>
    <dgm:pt modelId="{88030784-7F98-4713-A7F9-5A21358E8BEF}" type="pres">
      <dgm:prSet presAssocID="{892CB2EA-BA8B-49A9-A474-F557ED3E8816}" presName="negativeSpace" presStyleCnt="0"/>
      <dgm:spPr/>
    </dgm:pt>
    <dgm:pt modelId="{2C419391-45E3-4F27-8089-8897559F9272}" type="pres">
      <dgm:prSet presAssocID="{892CB2EA-BA8B-49A9-A474-F557ED3E8816}" presName="childText" presStyleLbl="conFgAcc1" presStyleIdx="5" presStyleCnt="6">
        <dgm:presLayoutVars>
          <dgm:bulletEnabled val="1"/>
        </dgm:presLayoutVars>
      </dgm:prSet>
      <dgm:spPr/>
    </dgm:pt>
  </dgm:ptLst>
  <dgm:cxnLst>
    <dgm:cxn modelId="{DFF49E03-D7E3-435D-9E16-516C2FF55418}" type="presOf" srcId="{C4EACCC7-529D-774B-B6D9-53468459370C}" destId="{FEDEB71F-6F4B-A646-8BC1-A45E6AEDE4CC}" srcOrd="0" destOrd="0" presId="urn:microsoft.com/office/officeart/2005/8/layout/list1"/>
    <dgm:cxn modelId="{45283819-4151-454A-9971-E685C9FE43C3}" type="presOf" srcId="{F8623FD7-D133-4AED-A553-E04E11823737}" destId="{8ECE42AA-E6A9-4BEB-83A5-59B3D9D6E7AE}" srcOrd="0" destOrd="0" presId="urn:microsoft.com/office/officeart/2005/8/layout/list1"/>
    <dgm:cxn modelId="{2CAC261C-52F8-45EB-A9F7-A429A6CD0821}" srcId="{0FDE68BB-B90D-4526-9160-2019375CE99B}" destId="{CD20394B-3A60-4271-A48C-A3B8C91D6E4C}" srcOrd="1" destOrd="0" parTransId="{73CE73F5-2B3A-47E8-A080-B0E471C09804}" sibTransId="{1D3176B1-167C-4445-A5E5-807838EE7E9C}"/>
    <dgm:cxn modelId="{037DEB24-B1FD-4F63-8091-742881A0952E}" type="presOf" srcId="{892CB2EA-BA8B-49A9-A474-F557ED3E8816}" destId="{BB3E83F6-7765-486E-A03B-4F3DA99B089C}" srcOrd="1" destOrd="0" presId="urn:microsoft.com/office/officeart/2005/8/layout/list1"/>
    <dgm:cxn modelId="{0CB09427-59EA-434A-8401-1D396CF908F8}" srcId="{0FDE68BB-B90D-4526-9160-2019375CE99B}" destId="{F8623FD7-D133-4AED-A553-E04E11823737}" srcOrd="4" destOrd="0" parTransId="{674FCBB2-9CEA-4B66-AF5C-962B1D01C16C}" sibTransId="{8B6F9B50-F885-4184-8912-E36153F3FF40}"/>
    <dgm:cxn modelId="{EE8A132B-7434-485B-9343-92EB2D814538}" type="presOf" srcId="{0FDE68BB-B90D-4526-9160-2019375CE99B}" destId="{2832F57C-54F0-441C-BC33-294DC813C194}" srcOrd="0" destOrd="0" presId="urn:microsoft.com/office/officeart/2005/8/layout/list1"/>
    <dgm:cxn modelId="{C48CEB30-ECE4-5548-BD4A-A092CC1EA199}" srcId="{0FDE68BB-B90D-4526-9160-2019375CE99B}" destId="{C4EACCC7-529D-774B-B6D9-53468459370C}" srcOrd="3" destOrd="0" parTransId="{9062CB91-4280-E744-83A3-792C35ECBFA5}" sibTransId="{D9709E31-F63B-324D-B634-2C2BE827A343}"/>
    <dgm:cxn modelId="{070C8336-FD17-407E-8440-A307339FBCF4}" type="presOf" srcId="{A68AD748-29C0-4295-9278-BA790155773F}" destId="{F362056C-0B37-4CFA-94CA-498CFFEB5FD8}" srcOrd="1" destOrd="0" presId="urn:microsoft.com/office/officeart/2005/8/layout/list1"/>
    <dgm:cxn modelId="{5E36C14C-A609-4DF4-A80F-090B50A36010}" type="presOf" srcId="{CD20394B-3A60-4271-A48C-A3B8C91D6E4C}" destId="{19CB5CC3-1B5E-4019-8EF4-2B940F8C4477}" srcOrd="0" destOrd="0" presId="urn:microsoft.com/office/officeart/2005/8/layout/list1"/>
    <dgm:cxn modelId="{4EB65D6E-3603-48F0-BB3A-00C693BB54FE}" srcId="{0FDE68BB-B90D-4526-9160-2019375CE99B}" destId="{A68AD748-29C0-4295-9278-BA790155773F}" srcOrd="2" destOrd="0" parTransId="{29680B52-1A1A-4C95-9E64-3FC721A399B1}" sibTransId="{C9D6FECD-A8BC-4918-9419-C1C7FB2F26BD}"/>
    <dgm:cxn modelId="{C377C67A-F74A-4737-B209-BA879E22A685}" type="presOf" srcId="{CD20394B-3A60-4271-A48C-A3B8C91D6E4C}" destId="{A78869BD-4E5C-4906-9856-E144DED02623}" srcOrd="1" destOrd="0" presId="urn:microsoft.com/office/officeart/2005/8/layout/list1"/>
    <dgm:cxn modelId="{7BF11E88-CB37-4448-B473-A10D105BB602}" srcId="{0FDE68BB-B90D-4526-9160-2019375CE99B}" destId="{C8F269B2-7FB1-4B17-9DE4-58D7235D082E}" srcOrd="0" destOrd="0" parTransId="{871A5C31-0475-48F1-BB10-4C5A71CABA3E}" sibTransId="{FEAE5B80-EAD8-43AE-8DF5-5A02AF833CA1}"/>
    <dgm:cxn modelId="{26EE2D88-1FEC-49A4-BB00-F9AD69B48C9F}" type="presOf" srcId="{C8F269B2-7FB1-4B17-9DE4-58D7235D082E}" destId="{98898BA7-E649-4126-8EC1-4F21DE7C8816}" srcOrd="1" destOrd="0" presId="urn:microsoft.com/office/officeart/2005/8/layout/list1"/>
    <dgm:cxn modelId="{0E93A78D-4915-4A32-B6CB-58BC73409C7C}" type="presOf" srcId="{C8F269B2-7FB1-4B17-9DE4-58D7235D082E}" destId="{FA0D74B5-1168-4AA1-9B47-5D5907EAB206}" srcOrd="0" destOrd="0" presId="urn:microsoft.com/office/officeart/2005/8/layout/list1"/>
    <dgm:cxn modelId="{350CA29E-E8F5-48DD-883C-DB203DEB01E4}" type="presOf" srcId="{892CB2EA-BA8B-49A9-A474-F557ED3E8816}" destId="{F9FC9E48-F476-4B4C-A389-CD27510D4D96}" srcOrd="0" destOrd="0" presId="urn:microsoft.com/office/officeart/2005/8/layout/list1"/>
    <dgm:cxn modelId="{42E7079F-EE27-41C1-A350-14F806242786}" type="presOf" srcId="{A68AD748-29C0-4295-9278-BA790155773F}" destId="{158273FC-95A8-4783-9B16-32EB89422F30}" srcOrd="0" destOrd="0" presId="urn:microsoft.com/office/officeart/2005/8/layout/list1"/>
    <dgm:cxn modelId="{1C3702B2-6EAA-49B7-B658-316689DAD73D}" srcId="{0FDE68BB-B90D-4526-9160-2019375CE99B}" destId="{892CB2EA-BA8B-49A9-A474-F557ED3E8816}" srcOrd="5" destOrd="0" parTransId="{C19BA33C-8289-4224-89B8-A6195D4C10B7}" sibTransId="{9D9F973B-B440-4802-95ED-9CCEE9C1B5D4}"/>
    <dgm:cxn modelId="{30AFA1D7-88A2-4F9B-B3B8-B0C2FC00226C}" type="presOf" srcId="{F8623FD7-D133-4AED-A553-E04E11823737}" destId="{5642897E-31CF-4594-9162-49ECE7CDDAEB}" srcOrd="1" destOrd="0" presId="urn:microsoft.com/office/officeart/2005/8/layout/list1"/>
    <dgm:cxn modelId="{6C07ABF2-E983-4CD5-BFC1-68D99449A439}" type="presOf" srcId="{C4EACCC7-529D-774B-B6D9-53468459370C}" destId="{A9CE855D-31F8-794E-8264-F5F82EE30375}" srcOrd="1" destOrd="0" presId="urn:microsoft.com/office/officeart/2005/8/layout/list1"/>
    <dgm:cxn modelId="{4434DB3F-175D-43F3-BEBC-65018BFC5F92}" type="presParOf" srcId="{2832F57C-54F0-441C-BC33-294DC813C194}" destId="{2DC1AB6D-A971-4CD5-ACB9-EBF20F65934A}" srcOrd="0" destOrd="0" presId="urn:microsoft.com/office/officeart/2005/8/layout/list1"/>
    <dgm:cxn modelId="{49C77712-249A-4274-8FA2-C4E97F00A43C}" type="presParOf" srcId="{2DC1AB6D-A971-4CD5-ACB9-EBF20F65934A}" destId="{FA0D74B5-1168-4AA1-9B47-5D5907EAB206}" srcOrd="0" destOrd="0" presId="urn:microsoft.com/office/officeart/2005/8/layout/list1"/>
    <dgm:cxn modelId="{FF165608-DC34-4325-BC95-766652160DE7}" type="presParOf" srcId="{2DC1AB6D-A971-4CD5-ACB9-EBF20F65934A}" destId="{98898BA7-E649-4126-8EC1-4F21DE7C8816}" srcOrd="1" destOrd="0" presId="urn:microsoft.com/office/officeart/2005/8/layout/list1"/>
    <dgm:cxn modelId="{7424C814-2C7B-49C6-835A-7F4269B7F05C}" type="presParOf" srcId="{2832F57C-54F0-441C-BC33-294DC813C194}" destId="{DCB20E85-4DCE-403F-B521-C47B85EB7D22}" srcOrd="1" destOrd="0" presId="urn:microsoft.com/office/officeart/2005/8/layout/list1"/>
    <dgm:cxn modelId="{D42262B7-1353-4576-9AD0-67C523CA76FC}" type="presParOf" srcId="{2832F57C-54F0-441C-BC33-294DC813C194}" destId="{DFE937B9-A00B-4B63-9B82-EE7C4344B337}" srcOrd="2" destOrd="0" presId="urn:microsoft.com/office/officeart/2005/8/layout/list1"/>
    <dgm:cxn modelId="{71332F36-CF47-4E38-8DE0-D753108464B7}" type="presParOf" srcId="{2832F57C-54F0-441C-BC33-294DC813C194}" destId="{FBA5022A-79CC-4724-B503-80C201AF5CC3}" srcOrd="3" destOrd="0" presId="urn:microsoft.com/office/officeart/2005/8/layout/list1"/>
    <dgm:cxn modelId="{93D8703D-197E-45D3-9C0C-F846755A5EA8}" type="presParOf" srcId="{2832F57C-54F0-441C-BC33-294DC813C194}" destId="{B54EAC34-E128-4DD1-A180-C2433B355B80}" srcOrd="4" destOrd="0" presId="urn:microsoft.com/office/officeart/2005/8/layout/list1"/>
    <dgm:cxn modelId="{98B7477C-D523-43A6-8DCB-32D4D32A9F95}" type="presParOf" srcId="{B54EAC34-E128-4DD1-A180-C2433B355B80}" destId="{19CB5CC3-1B5E-4019-8EF4-2B940F8C4477}" srcOrd="0" destOrd="0" presId="urn:microsoft.com/office/officeart/2005/8/layout/list1"/>
    <dgm:cxn modelId="{E8728021-632B-4AF9-9C12-BFFBB56BF2EA}" type="presParOf" srcId="{B54EAC34-E128-4DD1-A180-C2433B355B80}" destId="{A78869BD-4E5C-4906-9856-E144DED02623}" srcOrd="1" destOrd="0" presId="urn:microsoft.com/office/officeart/2005/8/layout/list1"/>
    <dgm:cxn modelId="{01DC0789-15E7-47B9-A542-3EA148E64D89}" type="presParOf" srcId="{2832F57C-54F0-441C-BC33-294DC813C194}" destId="{0D079135-8404-4804-9386-B8C0A3CB3CF5}" srcOrd="5" destOrd="0" presId="urn:microsoft.com/office/officeart/2005/8/layout/list1"/>
    <dgm:cxn modelId="{60538D90-B393-430C-BB30-CA5C16BB9A17}" type="presParOf" srcId="{2832F57C-54F0-441C-BC33-294DC813C194}" destId="{C96591AA-94BA-4E6C-9B82-8F471C053E02}" srcOrd="6" destOrd="0" presId="urn:microsoft.com/office/officeart/2005/8/layout/list1"/>
    <dgm:cxn modelId="{859EEDCB-6B4E-43BE-A4A0-D51FDC6E093B}" type="presParOf" srcId="{2832F57C-54F0-441C-BC33-294DC813C194}" destId="{C746A5BF-4363-41FE-ADDC-70279B8EF702}" srcOrd="7" destOrd="0" presId="urn:microsoft.com/office/officeart/2005/8/layout/list1"/>
    <dgm:cxn modelId="{3ADC0404-58F6-4706-85FB-D8D0CAA4F167}" type="presParOf" srcId="{2832F57C-54F0-441C-BC33-294DC813C194}" destId="{2EA19A61-B7AE-439C-8FCD-71651ECEBBF2}" srcOrd="8" destOrd="0" presId="urn:microsoft.com/office/officeart/2005/8/layout/list1"/>
    <dgm:cxn modelId="{B315E342-4FD6-44FC-A381-C7B7200AD109}" type="presParOf" srcId="{2EA19A61-B7AE-439C-8FCD-71651ECEBBF2}" destId="{158273FC-95A8-4783-9B16-32EB89422F30}" srcOrd="0" destOrd="0" presId="urn:microsoft.com/office/officeart/2005/8/layout/list1"/>
    <dgm:cxn modelId="{E69D6D5B-75D3-409F-8559-2AB34051EF64}" type="presParOf" srcId="{2EA19A61-B7AE-439C-8FCD-71651ECEBBF2}" destId="{F362056C-0B37-4CFA-94CA-498CFFEB5FD8}" srcOrd="1" destOrd="0" presId="urn:microsoft.com/office/officeart/2005/8/layout/list1"/>
    <dgm:cxn modelId="{00260650-DED0-4131-B808-D9F8CF1EBE51}" type="presParOf" srcId="{2832F57C-54F0-441C-BC33-294DC813C194}" destId="{94ECFE93-5A07-4576-AEEE-2711717BE3E5}" srcOrd="9" destOrd="0" presId="urn:microsoft.com/office/officeart/2005/8/layout/list1"/>
    <dgm:cxn modelId="{68940115-AE74-4E18-9A88-962DE21EE12F}" type="presParOf" srcId="{2832F57C-54F0-441C-BC33-294DC813C194}" destId="{46375436-BC30-48A6-BC90-8DC782150EF1}" srcOrd="10" destOrd="0" presId="urn:microsoft.com/office/officeart/2005/8/layout/list1"/>
    <dgm:cxn modelId="{19203226-588A-4A89-819A-E097D4C39BA7}" type="presParOf" srcId="{2832F57C-54F0-441C-BC33-294DC813C194}" destId="{B196A73B-8FB2-4768-B9CD-D699C8D7F239}" srcOrd="11" destOrd="0" presId="urn:microsoft.com/office/officeart/2005/8/layout/list1"/>
    <dgm:cxn modelId="{5182ECCB-8689-4B64-99AC-0B135E1C768F}" type="presParOf" srcId="{2832F57C-54F0-441C-BC33-294DC813C194}" destId="{0D36196A-4DCA-D344-9DF9-3E750A8CB673}" srcOrd="12" destOrd="0" presId="urn:microsoft.com/office/officeart/2005/8/layout/list1"/>
    <dgm:cxn modelId="{89658F3B-F067-4974-92AC-2CF584ED4F90}" type="presParOf" srcId="{0D36196A-4DCA-D344-9DF9-3E750A8CB673}" destId="{FEDEB71F-6F4B-A646-8BC1-A45E6AEDE4CC}" srcOrd="0" destOrd="0" presId="urn:microsoft.com/office/officeart/2005/8/layout/list1"/>
    <dgm:cxn modelId="{8D860796-9452-483B-965F-13297D610A6C}" type="presParOf" srcId="{0D36196A-4DCA-D344-9DF9-3E750A8CB673}" destId="{A9CE855D-31F8-794E-8264-F5F82EE30375}" srcOrd="1" destOrd="0" presId="urn:microsoft.com/office/officeart/2005/8/layout/list1"/>
    <dgm:cxn modelId="{1C549EAD-E1B8-4E7F-B9AD-3F6E8C779487}" type="presParOf" srcId="{2832F57C-54F0-441C-BC33-294DC813C194}" destId="{04700734-070E-5446-821B-41FA01184C65}" srcOrd="13" destOrd="0" presId="urn:microsoft.com/office/officeart/2005/8/layout/list1"/>
    <dgm:cxn modelId="{1E2D7462-EF3B-42C0-B542-8A3A39EE18E1}" type="presParOf" srcId="{2832F57C-54F0-441C-BC33-294DC813C194}" destId="{90F2E252-081D-C84B-8020-13A67072ED77}" srcOrd="14" destOrd="0" presId="urn:microsoft.com/office/officeart/2005/8/layout/list1"/>
    <dgm:cxn modelId="{EF01F851-EA92-45BA-ADE8-657014A3F4C4}" type="presParOf" srcId="{2832F57C-54F0-441C-BC33-294DC813C194}" destId="{9142223B-5772-F840-8AEC-B5A0536B1223}" srcOrd="15" destOrd="0" presId="urn:microsoft.com/office/officeart/2005/8/layout/list1"/>
    <dgm:cxn modelId="{CBD3810A-50E0-4A09-BACD-C139E64FA943}" type="presParOf" srcId="{2832F57C-54F0-441C-BC33-294DC813C194}" destId="{78F88267-3261-4573-9CFC-51AA1B16F7E4}" srcOrd="16" destOrd="0" presId="urn:microsoft.com/office/officeart/2005/8/layout/list1"/>
    <dgm:cxn modelId="{6E335008-702F-4C14-973D-4773829BC9D0}" type="presParOf" srcId="{78F88267-3261-4573-9CFC-51AA1B16F7E4}" destId="{8ECE42AA-E6A9-4BEB-83A5-59B3D9D6E7AE}" srcOrd="0" destOrd="0" presId="urn:microsoft.com/office/officeart/2005/8/layout/list1"/>
    <dgm:cxn modelId="{337EAED2-21B1-4ECD-AF22-43F79B9DA902}" type="presParOf" srcId="{78F88267-3261-4573-9CFC-51AA1B16F7E4}" destId="{5642897E-31CF-4594-9162-49ECE7CDDAEB}" srcOrd="1" destOrd="0" presId="urn:microsoft.com/office/officeart/2005/8/layout/list1"/>
    <dgm:cxn modelId="{4FFF0567-BBF6-4167-A69A-BDDB7AAD0F8F}" type="presParOf" srcId="{2832F57C-54F0-441C-BC33-294DC813C194}" destId="{F45BB72F-00C8-4E54-8E91-AE72FDFBF3CC}" srcOrd="17" destOrd="0" presId="urn:microsoft.com/office/officeart/2005/8/layout/list1"/>
    <dgm:cxn modelId="{2012D39D-5560-4931-AC5E-7D91890CCFB5}" type="presParOf" srcId="{2832F57C-54F0-441C-BC33-294DC813C194}" destId="{62DA7978-9F43-48CD-B297-709D720F8BBE}" srcOrd="18" destOrd="0" presId="urn:microsoft.com/office/officeart/2005/8/layout/list1"/>
    <dgm:cxn modelId="{5E389587-8C04-4D7D-9055-07BCAAA34695}" type="presParOf" srcId="{2832F57C-54F0-441C-BC33-294DC813C194}" destId="{E953B2A8-BD6D-45F4-82CA-6C0B844A28E4}" srcOrd="19" destOrd="0" presId="urn:microsoft.com/office/officeart/2005/8/layout/list1"/>
    <dgm:cxn modelId="{67DD694A-9DAD-4154-BF7F-2C59DE0C1628}" type="presParOf" srcId="{2832F57C-54F0-441C-BC33-294DC813C194}" destId="{CEFEA0CB-CC97-408F-A1AC-C7205A071A3E}" srcOrd="20" destOrd="0" presId="urn:microsoft.com/office/officeart/2005/8/layout/list1"/>
    <dgm:cxn modelId="{7F7C3388-8EBF-42B8-AAA7-810D2FF4A93F}" type="presParOf" srcId="{CEFEA0CB-CC97-408F-A1AC-C7205A071A3E}" destId="{F9FC9E48-F476-4B4C-A389-CD27510D4D96}" srcOrd="0" destOrd="0" presId="urn:microsoft.com/office/officeart/2005/8/layout/list1"/>
    <dgm:cxn modelId="{D58EC259-84B6-4E49-999A-B16A2CED62A3}" type="presParOf" srcId="{CEFEA0CB-CC97-408F-A1AC-C7205A071A3E}" destId="{BB3E83F6-7765-486E-A03B-4F3DA99B089C}" srcOrd="1" destOrd="0" presId="urn:microsoft.com/office/officeart/2005/8/layout/list1"/>
    <dgm:cxn modelId="{01B0B81C-FFE7-42E6-9F94-0CA2DE4EBE34}" type="presParOf" srcId="{2832F57C-54F0-441C-BC33-294DC813C194}" destId="{88030784-7F98-4713-A7F9-5A21358E8BEF}" srcOrd="21" destOrd="0" presId="urn:microsoft.com/office/officeart/2005/8/layout/list1"/>
    <dgm:cxn modelId="{B2E273DD-86AC-4F21-B74A-201209C4BB73}" type="presParOf" srcId="{2832F57C-54F0-441C-BC33-294DC813C194}" destId="{2C419391-45E3-4F27-8089-8897559F9272}"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DE68BB-B90D-4526-9160-2019375CE9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8F269B2-7FB1-4B17-9DE4-58D7235D082E}">
      <dgm:prSet/>
      <dgm:spPr>
        <a:solidFill>
          <a:schemeClr val="accent1">
            <a:lumMod val="50000"/>
          </a:schemeClr>
        </a:solidFill>
      </dgm:spPr>
      <dgm:t>
        <a:bodyPr/>
        <a:lstStyle/>
        <a:p>
          <a:pPr rtl="0"/>
          <a:r>
            <a:rPr lang="en-US" dirty="0"/>
            <a:t>Groups: basic set up</a:t>
          </a:r>
        </a:p>
      </dgm:t>
    </dgm:pt>
    <dgm:pt modelId="{871A5C31-0475-48F1-BB10-4C5A71CABA3E}" type="parTrans" cxnId="{7BF11E88-CB37-4448-B473-A10D105BB602}">
      <dgm:prSet/>
      <dgm:spPr/>
      <dgm:t>
        <a:bodyPr/>
        <a:lstStyle/>
        <a:p>
          <a:endParaRPr lang="en-US"/>
        </a:p>
      </dgm:t>
    </dgm:pt>
    <dgm:pt modelId="{FEAE5B80-EAD8-43AE-8DF5-5A02AF833CA1}" type="sibTrans" cxnId="{7BF11E88-CB37-4448-B473-A10D105BB602}">
      <dgm:prSet/>
      <dgm:spPr/>
      <dgm:t>
        <a:bodyPr/>
        <a:lstStyle/>
        <a:p>
          <a:endParaRPr lang="en-US"/>
        </a:p>
      </dgm:t>
    </dgm:pt>
    <dgm:pt modelId="{CD20394B-3A60-4271-A48C-A3B8C91D6E4C}">
      <dgm:prSet/>
      <dgm:spPr/>
      <dgm:t>
        <a:bodyPr/>
        <a:lstStyle/>
        <a:p>
          <a:pPr rtl="0"/>
          <a:r>
            <a:rPr lang="en-US" dirty="0"/>
            <a:t>Groups: Smart views</a:t>
          </a:r>
        </a:p>
      </dgm:t>
    </dgm:pt>
    <dgm:pt modelId="{73CE73F5-2B3A-47E8-A080-B0E471C09804}" type="parTrans" cxnId="{2CAC261C-52F8-45EB-A9F7-A429A6CD0821}">
      <dgm:prSet/>
      <dgm:spPr/>
      <dgm:t>
        <a:bodyPr/>
        <a:lstStyle/>
        <a:p>
          <a:endParaRPr lang="en-US"/>
        </a:p>
      </dgm:t>
    </dgm:pt>
    <dgm:pt modelId="{1D3176B1-167C-4445-A5E5-807838EE7E9C}" type="sibTrans" cxnId="{2CAC261C-52F8-45EB-A9F7-A429A6CD0821}">
      <dgm:prSet/>
      <dgm:spPr/>
      <dgm:t>
        <a:bodyPr/>
        <a:lstStyle/>
        <a:p>
          <a:endParaRPr lang="en-US"/>
        </a:p>
      </dgm:t>
    </dgm:pt>
    <dgm:pt modelId="{A68AD748-29C0-4295-9278-BA790155773F}">
      <dgm:prSet/>
      <dgm:spPr/>
      <dgm:t>
        <a:bodyPr/>
        <a:lstStyle/>
        <a:p>
          <a:pPr rtl="0"/>
          <a:r>
            <a:rPr lang="en-US"/>
            <a:t>Assignment: adapive release</a:t>
          </a:r>
        </a:p>
      </dgm:t>
    </dgm:pt>
    <dgm:pt modelId="{29680B52-1A1A-4C95-9E64-3FC721A399B1}" type="parTrans" cxnId="{4EB65D6E-3603-48F0-BB3A-00C693BB54FE}">
      <dgm:prSet/>
      <dgm:spPr/>
      <dgm:t>
        <a:bodyPr/>
        <a:lstStyle/>
        <a:p>
          <a:endParaRPr lang="en-US"/>
        </a:p>
      </dgm:t>
    </dgm:pt>
    <dgm:pt modelId="{C9D6FECD-A8BC-4918-9419-C1C7FB2F26BD}" type="sibTrans" cxnId="{4EB65D6E-3603-48F0-BB3A-00C693BB54FE}">
      <dgm:prSet/>
      <dgm:spPr/>
      <dgm:t>
        <a:bodyPr/>
        <a:lstStyle/>
        <a:p>
          <a:endParaRPr lang="en-US"/>
        </a:p>
      </dgm:t>
    </dgm:pt>
    <dgm:pt modelId="{F8623FD7-D133-4AED-A553-E04E11823737}">
      <dgm:prSet/>
      <dgm:spPr/>
      <dgm:t>
        <a:bodyPr/>
        <a:lstStyle/>
        <a:p>
          <a:pPr rtl="0"/>
          <a:r>
            <a:rPr lang="en-US" dirty="0"/>
            <a:t>Survey: statistics tracking</a:t>
          </a:r>
        </a:p>
      </dgm:t>
    </dgm:pt>
    <dgm:pt modelId="{674FCBB2-9CEA-4B66-AF5C-962B1D01C16C}" type="parTrans" cxnId="{0CB09427-59EA-434A-8401-1D396CF908F8}">
      <dgm:prSet/>
      <dgm:spPr/>
      <dgm:t>
        <a:bodyPr/>
        <a:lstStyle/>
        <a:p>
          <a:endParaRPr lang="en-US"/>
        </a:p>
      </dgm:t>
    </dgm:pt>
    <dgm:pt modelId="{8B6F9B50-F885-4184-8912-E36153F3FF40}" type="sibTrans" cxnId="{0CB09427-59EA-434A-8401-1D396CF908F8}">
      <dgm:prSet/>
      <dgm:spPr/>
      <dgm:t>
        <a:bodyPr/>
        <a:lstStyle/>
        <a:p>
          <a:endParaRPr lang="en-US"/>
        </a:p>
      </dgm:t>
    </dgm:pt>
    <dgm:pt modelId="{892CB2EA-BA8B-49A9-A474-F557ED3E8816}">
      <dgm:prSet/>
      <dgm:spPr/>
      <dgm:t>
        <a:bodyPr/>
        <a:lstStyle/>
        <a:p>
          <a:pPr rtl="0"/>
          <a:r>
            <a:rPr lang="en-US"/>
            <a:t>Tegrity</a:t>
          </a:r>
        </a:p>
      </dgm:t>
    </dgm:pt>
    <dgm:pt modelId="{C19BA33C-8289-4224-89B8-A6195D4C10B7}" type="parTrans" cxnId="{1C3702B2-6EAA-49B7-B658-316689DAD73D}">
      <dgm:prSet/>
      <dgm:spPr/>
      <dgm:t>
        <a:bodyPr/>
        <a:lstStyle/>
        <a:p>
          <a:endParaRPr lang="en-US"/>
        </a:p>
      </dgm:t>
    </dgm:pt>
    <dgm:pt modelId="{9D9F973B-B440-4802-95ED-9CCEE9C1B5D4}" type="sibTrans" cxnId="{1C3702B2-6EAA-49B7-B658-316689DAD73D}">
      <dgm:prSet/>
      <dgm:spPr/>
      <dgm:t>
        <a:bodyPr/>
        <a:lstStyle/>
        <a:p>
          <a:endParaRPr lang="en-US"/>
        </a:p>
      </dgm:t>
    </dgm:pt>
    <dgm:pt modelId="{C4EACCC7-529D-774B-B6D9-53468459370C}">
      <dgm:prSet/>
      <dgm:spPr/>
      <dgm:t>
        <a:bodyPr/>
        <a:lstStyle/>
        <a:p>
          <a:r>
            <a:rPr lang="en-US"/>
            <a:t>Key: adaptive release (by group)</a:t>
          </a:r>
        </a:p>
      </dgm:t>
    </dgm:pt>
    <dgm:pt modelId="{9062CB91-4280-E744-83A3-792C35ECBFA5}" type="parTrans" cxnId="{C48CEB30-ECE4-5548-BD4A-A092CC1EA199}">
      <dgm:prSet/>
      <dgm:spPr/>
      <dgm:t>
        <a:bodyPr/>
        <a:lstStyle/>
        <a:p>
          <a:endParaRPr lang="en-US"/>
        </a:p>
      </dgm:t>
    </dgm:pt>
    <dgm:pt modelId="{D9709E31-F63B-324D-B634-2C2BE827A343}" type="sibTrans" cxnId="{C48CEB30-ECE4-5548-BD4A-A092CC1EA199}">
      <dgm:prSet/>
      <dgm:spPr/>
      <dgm:t>
        <a:bodyPr/>
        <a:lstStyle/>
        <a:p>
          <a:endParaRPr lang="en-US"/>
        </a:p>
      </dgm:t>
    </dgm:pt>
    <dgm:pt modelId="{2832F57C-54F0-441C-BC33-294DC813C194}" type="pres">
      <dgm:prSet presAssocID="{0FDE68BB-B90D-4526-9160-2019375CE99B}" presName="linear" presStyleCnt="0">
        <dgm:presLayoutVars>
          <dgm:dir/>
          <dgm:animLvl val="lvl"/>
          <dgm:resizeHandles val="exact"/>
        </dgm:presLayoutVars>
      </dgm:prSet>
      <dgm:spPr/>
    </dgm:pt>
    <dgm:pt modelId="{2DC1AB6D-A971-4CD5-ACB9-EBF20F65934A}" type="pres">
      <dgm:prSet presAssocID="{C8F269B2-7FB1-4B17-9DE4-58D7235D082E}" presName="parentLin" presStyleCnt="0"/>
      <dgm:spPr/>
    </dgm:pt>
    <dgm:pt modelId="{FA0D74B5-1168-4AA1-9B47-5D5907EAB206}" type="pres">
      <dgm:prSet presAssocID="{C8F269B2-7FB1-4B17-9DE4-58D7235D082E}" presName="parentLeftMargin" presStyleLbl="node1" presStyleIdx="0" presStyleCnt="6"/>
      <dgm:spPr/>
    </dgm:pt>
    <dgm:pt modelId="{98898BA7-E649-4126-8EC1-4F21DE7C8816}" type="pres">
      <dgm:prSet presAssocID="{C8F269B2-7FB1-4B17-9DE4-58D7235D082E}" presName="parentText" presStyleLbl="node1" presStyleIdx="0" presStyleCnt="6" custScaleX="142857">
        <dgm:presLayoutVars>
          <dgm:chMax val="0"/>
          <dgm:bulletEnabled val="1"/>
        </dgm:presLayoutVars>
      </dgm:prSet>
      <dgm:spPr/>
    </dgm:pt>
    <dgm:pt modelId="{DCB20E85-4DCE-403F-B521-C47B85EB7D22}" type="pres">
      <dgm:prSet presAssocID="{C8F269B2-7FB1-4B17-9DE4-58D7235D082E}" presName="negativeSpace" presStyleCnt="0"/>
      <dgm:spPr/>
    </dgm:pt>
    <dgm:pt modelId="{DFE937B9-A00B-4B63-9B82-EE7C4344B337}" type="pres">
      <dgm:prSet presAssocID="{C8F269B2-7FB1-4B17-9DE4-58D7235D082E}" presName="childText" presStyleLbl="conFgAcc1" presStyleIdx="0" presStyleCnt="6">
        <dgm:presLayoutVars>
          <dgm:bulletEnabled val="1"/>
        </dgm:presLayoutVars>
      </dgm:prSet>
      <dgm:spPr/>
    </dgm:pt>
    <dgm:pt modelId="{FBA5022A-79CC-4724-B503-80C201AF5CC3}" type="pres">
      <dgm:prSet presAssocID="{FEAE5B80-EAD8-43AE-8DF5-5A02AF833CA1}" presName="spaceBetweenRectangles" presStyleCnt="0"/>
      <dgm:spPr/>
    </dgm:pt>
    <dgm:pt modelId="{B54EAC34-E128-4DD1-A180-C2433B355B80}" type="pres">
      <dgm:prSet presAssocID="{CD20394B-3A60-4271-A48C-A3B8C91D6E4C}" presName="parentLin" presStyleCnt="0"/>
      <dgm:spPr/>
    </dgm:pt>
    <dgm:pt modelId="{19CB5CC3-1B5E-4019-8EF4-2B940F8C4477}" type="pres">
      <dgm:prSet presAssocID="{CD20394B-3A60-4271-A48C-A3B8C91D6E4C}" presName="parentLeftMargin" presStyleLbl="node1" presStyleIdx="0" presStyleCnt="6"/>
      <dgm:spPr/>
    </dgm:pt>
    <dgm:pt modelId="{A78869BD-4E5C-4906-9856-E144DED02623}" type="pres">
      <dgm:prSet presAssocID="{CD20394B-3A60-4271-A48C-A3B8C91D6E4C}" presName="parentText" presStyleLbl="node1" presStyleIdx="1" presStyleCnt="6" custScaleX="142857">
        <dgm:presLayoutVars>
          <dgm:chMax val="0"/>
          <dgm:bulletEnabled val="1"/>
        </dgm:presLayoutVars>
      </dgm:prSet>
      <dgm:spPr/>
    </dgm:pt>
    <dgm:pt modelId="{0D079135-8404-4804-9386-B8C0A3CB3CF5}" type="pres">
      <dgm:prSet presAssocID="{CD20394B-3A60-4271-A48C-A3B8C91D6E4C}" presName="negativeSpace" presStyleCnt="0"/>
      <dgm:spPr/>
    </dgm:pt>
    <dgm:pt modelId="{C96591AA-94BA-4E6C-9B82-8F471C053E02}" type="pres">
      <dgm:prSet presAssocID="{CD20394B-3A60-4271-A48C-A3B8C91D6E4C}" presName="childText" presStyleLbl="conFgAcc1" presStyleIdx="1" presStyleCnt="6">
        <dgm:presLayoutVars>
          <dgm:bulletEnabled val="1"/>
        </dgm:presLayoutVars>
      </dgm:prSet>
      <dgm:spPr/>
    </dgm:pt>
    <dgm:pt modelId="{C746A5BF-4363-41FE-ADDC-70279B8EF702}" type="pres">
      <dgm:prSet presAssocID="{1D3176B1-167C-4445-A5E5-807838EE7E9C}" presName="spaceBetweenRectangles" presStyleCnt="0"/>
      <dgm:spPr/>
    </dgm:pt>
    <dgm:pt modelId="{2EA19A61-B7AE-439C-8FCD-71651ECEBBF2}" type="pres">
      <dgm:prSet presAssocID="{A68AD748-29C0-4295-9278-BA790155773F}" presName="parentLin" presStyleCnt="0"/>
      <dgm:spPr/>
    </dgm:pt>
    <dgm:pt modelId="{158273FC-95A8-4783-9B16-32EB89422F30}" type="pres">
      <dgm:prSet presAssocID="{A68AD748-29C0-4295-9278-BA790155773F}" presName="parentLeftMargin" presStyleLbl="node1" presStyleIdx="1" presStyleCnt="6"/>
      <dgm:spPr/>
    </dgm:pt>
    <dgm:pt modelId="{F362056C-0B37-4CFA-94CA-498CFFEB5FD8}" type="pres">
      <dgm:prSet presAssocID="{A68AD748-29C0-4295-9278-BA790155773F}" presName="parentText" presStyleLbl="node1" presStyleIdx="2" presStyleCnt="6" custScaleX="142857">
        <dgm:presLayoutVars>
          <dgm:chMax val="0"/>
          <dgm:bulletEnabled val="1"/>
        </dgm:presLayoutVars>
      </dgm:prSet>
      <dgm:spPr/>
    </dgm:pt>
    <dgm:pt modelId="{94ECFE93-5A07-4576-AEEE-2711717BE3E5}" type="pres">
      <dgm:prSet presAssocID="{A68AD748-29C0-4295-9278-BA790155773F}" presName="negativeSpace" presStyleCnt="0"/>
      <dgm:spPr/>
    </dgm:pt>
    <dgm:pt modelId="{46375436-BC30-48A6-BC90-8DC782150EF1}" type="pres">
      <dgm:prSet presAssocID="{A68AD748-29C0-4295-9278-BA790155773F}" presName="childText" presStyleLbl="conFgAcc1" presStyleIdx="2" presStyleCnt="6">
        <dgm:presLayoutVars>
          <dgm:bulletEnabled val="1"/>
        </dgm:presLayoutVars>
      </dgm:prSet>
      <dgm:spPr/>
    </dgm:pt>
    <dgm:pt modelId="{B196A73B-8FB2-4768-B9CD-D699C8D7F239}" type="pres">
      <dgm:prSet presAssocID="{C9D6FECD-A8BC-4918-9419-C1C7FB2F26BD}" presName="spaceBetweenRectangles" presStyleCnt="0"/>
      <dgm:spPr/>
    </dgm:pt>
    <dgm:pt modelId="{0D36196A-4DCA-D344-9DF9-3E750A8CB673}" type="pres">
      <dgm:prSet presAssocID="{C4EACCC7-529D-774B-B6D9-53468459370C}" presName="parentLin" presStyleCnt="0"/>
      <dgm:spPr/>
    </dgm:pt>
    <dgm:pt modelId="{FEDEB71F-6F4B-A646-8BC1-A45E6AEDE4CC}" type="pres">
      <dgm:prSet presAssocID="{C4EACCC7-529D-774B-B6D9-53468459370C}" presName="parentLeftMargin" presStyleLbl="node1" presStyleIdx="2" presStyleCnt="6"/>
      <dgm:spPr/>
    </dgm:pt>
    <dgm:pt modelId="{A9CE855D-31F8-794E-8264-F5F82EE30375}" type="pres">
      <dgm:prSet presAssocID="{C4EACCC7-529D-774B-B6D9-53468459370C}" presName="parentText" presStyleLbl="node1" presStyleIdx="3" presStyleCnt="6" custScaleX="142857">
        <dgm:presLayoutVars>
          <dgm:chMax val="0"/>
          <dgm:bulletEnabled val="1"/>
        </dgm:presLayoutVars>
      </dgm:prSet>
      <dgm:spPr/>
    </dgm:pt>
    <dgm:pt modelId="{04700734-070E-5446-821B-41FA01184C65}" type="pres">
      <dgm:prSet presAssocID="{C4EACCC7-529D-774B-B6D9-53468459370C}" presName="negativeSpace" presStyleCnt="0"/>
      <dgm:spPr/>
    </dgm:pt>
    <dgm:pt modelId="{90F2E252-081D-C84B-8020-13A67072ED77}" type="pres">
      <dgm:prSet presAssocID="{C4EACCC7-529D-774B-B6D9-53468459370C}" presName="childText" presStyleLbl="conFgAcc1" presStyleIdx="3" presStyleCnt="6">
        <dgm:presLayoutVars>
          <dgm:bulletEnabled val="1"/>
        </dgm:presLayoutVars>
      </dgm:prSet>
      <dgm:spPr/>
    </dgm:pt>
    <dgm:pt modelId="{9142223B-5772-F840-8AEC-B5A0536B1223}" type="pres">
      <dgm:prSet presAssocID="{D9709E31-F63B-324D-B634-2C2BE827A343}" presName="spaceBetweenRectangles" presStyleCnt="0"/>
      <dgm:spPr/>
    </dgm:pt>
    <dgm:pt modelId="{78F88267-3261-4573-9CFC-51AA1B16F7E4}" type="pres">
      <dgm:prSet presAssocID="{F8623FD7-D133-4AED-A553-E04E11823737}" presName="parentLin" presStyleCnt="0"/>
      <dgm:spPr/>
    </dgm:pt>
    <dgm:pt modelId="{8ECE42AA-E6A9-4BEB-83A5-59B3D9D6E7AE}" type="pres">
      <dgm:prSet presAssocID="{F8623FD7-D133-4AED-A553-E04E11823737}" presName="parentLeftMargin" presStyleLbl="node1" presStyleIdx="3" presStyleCnt="6"/>
      <dgm:spPr/>
    </dgm:pt>
    <dgm:pt modelId="{5642897E-31CF-4594-9162-49ECE7CDDAEB}" type="pres">
      <dgm:prSet presAssocID="{F8623FD7-D133-4AED-A553-E04E11823737}" presName="parentText" presStyleLbl="node1" presStyleIdx="4" presStyleCnt="6" custScaleX="142857">
        <dgm:presLayoutVars>
          <dgm:chMax val="0"/>
          <dgm:bulletEnabled val="1"/>
        </dgm:presLayoutVars>
      </dgm:prSet>
      <dgm:spPr/>
    </dgm:pt>
    <dgm:pt modelId="{F45BB72F-00C8-4E54-8E91-AE72FDFBF3CC}" type="pres">
      <dgm:prSet presAssocID="{F8623FD7-D133-4AED-A553-E04E11823737}" presName="negativeSpace" presStyleCnt="0"/>
      <dgm:spPr/>
    </dgm:pt>
    <dgm:pt modelId="{62DA7978-9F43-48CD-B297-709D720F8BBE}" type="pres">
      <dgm:prSet presAssocID="{F8623FD7-D133-4AED-A553-E04E11823737}" presName="childText" presStyleLbl="conFgAcc1" presStyleIdx="4" presStyleCnt="6">
        <dgm:presLayoutVars>
          <dgm:bulletEnabled val="1"/>
        </dgm:presLayoutVars>
      </dgm:prSet>
      <dgm:spPr/>
    </dgm:pt>
    <dgm:pt modelId="{E953B2A8-BD6D-45F4-82CA-6C0B844A28E4}" type="pres">
      <dgm:prSet presAssocID="{8B6F9B50-F885-4184-8912-E36153F3FF40}" presName="spaceBetweenRectangles" presStyleCnt="0"/>
      <dgm:spPr/>
    </dgm:pt>
    <dgm:pt modelId="{CEFEA0CB-CC97-408F-A1AC-C7205A071A3E}" type="pres">
      <dgm:prSet presAssocID="{892CB2EA-BA8B-49A9-A474-F557ED3E8816}" presName="parentLin" presStyleCnt="0"/>
      <dgm:spPr/>
    </dgm:pt>
    <dgm:pt modelId="{F9FC9E48-F476-4B4C-A389-CD27510D4D96}" type="pres">
      <dgm:prSet presAssocID="{892CB2EA-BA8B-49A9-A474-F557ED3E8816}" presName="parentLeftMargin" presStyleLbl="node1" presStyleIdx="4" presStyleCnt="6"/>
      <dgm:spPr/>
    </dgm:pt>
    <dgm:pt modelId="{BB3E83F6-7765-486E-A03B-4F3DA99B089C}" type="pres">
      <dgm:prSet presAssocID="{892CB2EA-BA8B-49A9-A474-F557ED3E8816}" presName="parentText" presStyleLbl="node1" presStyleIdx="5" presStyleCnt="6" custScaleX="142857">
        <dgm:presLayoutVars>
          <dgm:chMax val="0"/>
          <dgm:bulletEnabled val="1"/>
        </dgm:presLayoutVars>
      </dgm:prSet>
      <dgm:spPr/>
    </dgm:pt>
    <dgm:pt modelId="{88030784-7F98-4713-A7F9-5A21358E8BEF}" type="pres">
      <dgm:prSet presAssocID="{892CB2EA-BA8B-49A9-A474-F557ED3E8816}" presName="negativeSpace" presStyleCnt="0"/>
      <dgm:spPr/>
    </dgm:pt>
    <dgm:pt modelId="{2C419391-45E3-4F27-8089-8897559F9272}" type="pres">
      <dgm:prSet presAssocID="{892CB2EA-BA8B-49A9-A474-F557ED3E8816}" presName="childText" presStyleLbl="conFgAcc1" presStyleIdx="5" presStyleCnt="6">
        <dgm:presLayoutVars>
          <dgm:bulletEnabled val="1"/>
        </dgm:presLayoutVars>
      </dgm:prSet>
      <dgm:spPr/>
    </dgm:pt>
  </dgm:ptLst>
  <dgm:cxnLst>
    <dgm:cxn modelId="{7EA02C15-F0F4-4B96-B21C-C9FD2485F1ED}" type="presOf" srcId="{F8623FD7-D133-4AED-A553-E04E11823737}" destId="{8ECE42AA-E6A9-4BEB-83A5-59B3D9D6E7AE}" srcOrd="0" destOrd="0" presId="urn:microsoft.com/office/officeart/2005/8/layout/list1"/>
    <dgm:cxn modelId="{2CAC261C-52F8-45EB-A9F7-A429A6CD0821}" srcId="{0FDE68BB-B90D-4526-9160-2019375CE99B}" destId="{CD20394B-3A60-4271-A48C-A3B8C91D6E4C}" srcOrd="1" destOrd="0" parTransId="{73CE73F5-2B3A-47E8-A080-B0E471C09804}" sibTransId="{1D3176B1-167C-4445-A5E5-807838EE7E9C}"/>
    <dgm:cxn modelId="{57408023-FB07-4665-B93C-337817492FDA}" type="presOf" srcId="{C8F269B2-7FB1-4B17-9DE4-58D7235D082E}" destId="{FA0D74B5-1168-4AA1-9B47-5D5907EAB206}" srcOrd="0" destOrd="0" presId="urn:microsoft.com/office/officeart/2005/8/layout/list1"/>
    <dgm:cxn modelId="{0CB09427-59EA-434A-8401-1D396CF908F8}" srcId="{0FDE68BB-B90D-4526-9160-2019375CE99B}" destId="{F8623FD7-D133-4AED-A553-E04E11823737}" srcOrd="4" destOrd="0" parTransId="{674FCBB2-9CEA-4B66-AF5C-962B1D01C16C}" sibTransId="{8B6F9B50-F885-4184-8912-E36153F3FF40}"/>
    <dgm:cxn modelId="{C48CEB30-ECE4-5548-BD4A-A092CC1EA199}" srcId="{0FDE68BB-B90D-4526-9160-2019375CE99B}" destId="{C4EACCC7-529D-774B-B6D9-53468459370C}" srcOrd="3" destOrd="0" parTransId="{9062CB91-4280-E744-83A3-792C35ECBFA5}" sibTransId="{D9709E31-F63B-324D-B634-2C2BE827A343}"/>
    <dgm:cxn modelId="{28A30431-6ADD-44BB-9B22-EC7FD4DB4E96}" type="presOf" srcId="{C4EACCC7-529D-774B-B6D9-53468459370C}" destId="{A9CE855D-31F8-794E-8264-F5F82EE30375}" srcOrd="1" destOrd="0" presId="urn:microsoft.com/office/officeart/2005/8/layout/list1"/>
    <dgm:cxn modelId="{A842EB38-B6E4-42B5-BFF0-D50CC6E74F34}" type="presOf" srcId="{CD20394B-3A60-4271-A48C-A3B8C91D6E4C}" destId="{19CB5CC3-1B5E-4019-8EF4-2B940F8C4477}" srcOrd="0" destOrd="0" presId="urn:microsoft.com/office/officeart/2005/8/layout/list1"/>
    <dgm:cxn modelId="{9ACF585E-5C48-4B5B-B927-D79BB0DBBD23}" type="presOf" srcId="{C4EACCC7-529D-774B-B6D9-53468459370C}" destId="{FEDEB71F-6F4B-A646-8BC1-A45E6AEDE4CC}" srcOrd="0" destOrd="0" presId="urn:microsoft.com/office/officeart/2005/8/layout/list1"/>
    <dgm:cxn modelId="{3ABD0760-8FC0-49E0-9899-AC78ECD78356}" type="presOf" srcId="{0FDE68BB-B90D-4526-9160-2019375CE99B}" destId="{2832F57C-54F0-441C-BC33-294DC813C194}" srcOrd="0" destOrd="0" presId="urn:microsoft.com/office/officeart/2005/8/layout/list1"/>
    <dgm:cxn modelId="{4EB65D6E-3603-48F0-BB3A-00C693BB54FE}" srcId="{0FDE68BB-B90D-4526-9160-2019375CE99B}" destId="{A68AD748-29C0-4295-9278-BA790155773F}" srcOrd="2" destOrd="0" parTransId="{29680B52-1A1A-4C95-9E64-3FC721A399B1}" sibTransId="{C9D6FECD-A8BC-4918-9419-C1C7FB2F26BD}"/>
    <dgm:cxn modelId="{3B571B7C-BA69-4B8D-B247-39CEB08620D6}" type="presOf" srcId="{892CB2EA-BA8B-49A9-A474-F557ED3E8816}" destId="{BB3E83F6-7765-486E-A03B-4F3DA99B089C}" srcOrd="1" destOrd="0" presId="urn:microsoft.com/office/officeart/2005/8/layout/list1"/>
    <dgm:cxn modelId="{B32F3F7E-B8DA-4821-93B2-E1CD15CBF423}" type="presOf" srcId="{F8623FD7-D133-4AED-A553-E04E11823737}" destId="{5642897E-31CF-4594-9162-49ECE7CDDAEB}" srcOrd="1" destOrd="0" presId="urn:microsoft.com/office/officeart/2005/8/layout/list1"/>
    <dgm:cxn modelId="{9D1E2181-1438-499C-8C08-D110AECC61CA}" type="presOf" srcId="{892CB2EA-BA8B-49A9-A474-F557ED3E8816}" destId="{F9FC9E48-F476-4B4C-A389-CD27510D4D96}" srcOrd="0" destOrd="0" presId="urn:microsoft.com/office/officeart/2005/8/layout/list1"/>
    <dgm:cxn modelId="{29B24486-5D2E-49C6-813E-5C67F2ED5E19}" type="presOf" srcId="{A68AD748-29C0-4295-9278-BA790155773F}" destId="{F362056C-0B37-4CFA-94CA-498CFFEB5FD8}" srcOrd="1" destOrd="0" presId="urn:microsoft.com/office/officeart/2005/8/layout/list1"/>
    <dgm:cxn modelId="{7BF11E88-CB37-4448-B473-A10D105BB602}" srcId="{0FDE68BB-B90D-4526-9160-2019375CE99B}" destId="{C8F269B2-7FB1-4B17-9DE4-58D7235D082E}" srcOrd="0" destOrd="0" parTransId="{871A5C31-0475-48F1-BB10-4C5A71CABA3E}" sibTransId="{FEAE5B80-EAD8-43AE-8DF5-5A02AF833CA1}"/>
    <dgm:cxn modelId="{1C3702B2-6EAA-49B7-B658-316689DAD73D}" srcId="{0FDE68BB-B90D-4526-9160-2019375CE99B}" destId="{892CB2EA-BA8B-49A9-A474-F557ED3E8816}" srcOrd="5" destOrd="0" parTransId="{C19BA33C-8289-4224-89B8-A6195D4C10B7}" sibTransId="{9D9F973B-B440-4802-95ED-9CCEE9C1B5D4}"/>
    <dgm:cxn modelId="{2BFD4BC2-1261-4472-9C27-124A7964DC91}" type="presOf" srcId="{C8F269B2-7FB1-4B17-9DE4-58D7235D082E}" destId="{98898BA7-E649-4126-8EC1-4F21DE7C8816}" srcOrd="1" destOrd="0" presId="urn:microsoft.com/office/officeart/2005/8/layout/list1"/>
    <dgm:cxn modelId="{87F731DF-EA53-4DED-BBF6-F10787B2BBEF}" type="presOf" srcId="{CD20394B-3A60-4271-A48C-A3B8C91D6E4C}" destId="{A78869BD-4E5C-4906-9856-E144DED02623}" srcOrd="1" destOrd="0" presId="urn:microsoft.com/office/officeart/2005/8/layout/list1"/>
    <dgm:cxn modelId="{B5FCCBFE-9C8B-42FE-BC86-C2A723F5945E}" type="presOf" srcId="{A68AD748-29C0-4295-9278-BA790155773F}" destId="{158273FC-95A8-4783-9B16-32EB89422F30}" srcOrd="0" destOrd="0" presId="urn:microsoft.com/office/officeart/2005/8/layout/list1"/>
    <dgm:cxn modelId="{F04AF499-92D6-4B44-BEEF-7574BA8473FA}" type="presParOf" srcId="{2832F57C-54F0-441C-BC33-294DC813C194}" destId="{2DC1AB6D-A971-4CD5-ACB9-EBF20F65934A}" srcOrd="0" destOrd="0" presId="urn:microsoft.com/office/officeart/2005/8/layout/list1"/>
    <dgm:cxn modelId="{F63267A2-5BA9-404B-AC00-C521E075F4E4}" type="presParOf" srcId="{2DC1AB6D-A971-4CD5-ACB9-EBF20F65934A}" destId="{FA0D74B5-1168-4AA1-9B47-5D5907EAB206}" srcOrd="0" destOrd="0" presId="urn:microsoft.com/office/officeart/2005/8/layout/list1"/>
    <dgm:cxn modelId="{53C845F2-33DC-49B1-ADD2-92B451109796}" type="presParOf" srcId="{2DC1AB6D-A971-4CD5-ACB9-EBF20F65934A}" destId="{98898BA7-E649-4126-8EC1-4F21DE7C8816}" srcOrd="1" destOrd="0" presId="urn:microsoft.com/office/officeart/2005/8/layout/list1"/>
    <dgm:cxn modelId="{A66D5777-EF7C-45B7-BA25-EFC6583052F3}" type="presParOf" srcId="{2832F57C-54F0-441C-BC33-294DC813C194}" destId="{DCB20E85-4DCE-403F-B521-C47B85EB7D22}" srcOrd="1" destOrd="0" presId="urn:microsoft.com/office/officeart/2005/8/layout/list1"/>
    <dgm:cxn modelId="{DE12C5F2-AE91-4270-A589-8584ADEB69F6}" type="presParOf" srcId="{2832F57C-54F0-441C-BC33-294DC813C194}" destId="{DFE937B9-A00B-4B63-9B82-EE7C4344B337}" srcOrd="2" destOrd="0" presId="urn:microsoft.com/office/officeart/2005/8/layout/list1"/>
    <dgm:cxn modelId="{A46D9589-E304-438B-8DF6-9329A448D23D}" type="presParOf" srcId="{2832F57C-54F0-441C-BC33-294DC813C194}" destId="{FBA5022A-79CC-4724-B503-80C201AF5CC3}" srcOrd="3" destOrd="0" presId="urn:microsoft.com/office/officeart/2005/8/layout/list1"/>
    <dgm:cxn modelId="{B85C0636-3B9C-4994-BB2D-2C99E490D300}" type="presParOf" srcId="{2832F57C-54F0-441C-BC33-294DC813C194}" destId="{B54EAC34-E128-4DD1-A180-C2433B355B80}" srcOrd="4" destOrd="0" presId="urn:microsoft.com/office/officeart/2005/8/layout/list1"/>
    <dgm:cxn modelId="{6D9EE912-4225-4737-92F2-1DA66153EEF0}" type="presParOf" srcId="{B54EAC34-E128-4DD1-A180-C2433B355B80}" destId="{19CB5CC3-1B5E-4019-8EF4-2B940F8C4477}" srcOrd="0" destOrd="0" presId="urn:microsoft.com/office/officeart/2005/8/layout/list1"/>
    <dgm:cxn modelId="{52CB2ABE-225D-4C8D-9C96-BF1E45243A78}" type="presParOf" srcId="{B54EAC34-E128-4DD1-A180-C2433B355B80}" destId="{A78869BD-4E5C-4906-9856-E144DED02623}" srcOrd="1" destOrd="0" presId="urn:microsoft.com/office/officeart/2005/8/layout/list1"/>
    <dgm:cxn modelId="{9FC5A25F-BDB0-45BC-8FBE-AC1C011F6F09}" type="presParOf" srcId="{2832F57C-54F0-441C-BC33-294DC813C194}" destId="{0D079135-8404-4804-9386-B8C0A3CB3CF5}" srcOrd="5" destOrd="0" presId="urn:microsoft.com/office/officeart/2005/8/layout/list1"/>
    <dgm:cxn modelId="{FFFD3D06-DC97-43FD-A664-0A5B5EB64931}" type="presParOf" srcId="{2832F57C-54F0-441C-BC33-294DC813C194}" destId="{C96591AA-94BA-4E6C-9B82-8F471C053E02}" srcOrd="6" destOrd="0" presId="urn:microsoft.com/office/officeart/2005/8/layout/list1"/>
    <dgm:cxn modelId="{7A9D7060-74EE-4A75-81B9-C45DA05BADE9}" type="presParOf" srcId="{2832F57C-54F0-441C-BC33-294DC813C194}" destId="{C746A5BF-4363-41FE-ADDC-70279B8EF702}" srcOrd="7" destOrd="0" presId="urn:microsoft.com/office/officeart/2005/8/layout/list1"/>
    <dgm:cxn modelId="{0914CCE7-9A1C-457E-A3EF-556C30DB576D}" type="presParOf" srcId="{2832F57C-54F0-441C-BC33-294DC813C194}" destId="{2EA19A61-B7AE-439C-8FCD-71651ECEBBF2}" srcOrd="8" destOrd="0" presId="urn:microsoft.com/office/officeart/2005/8/layout/list1"/>
    <dgm:cxn modelId="{6A37D59D-A60A-4166-9A1E-42B77B605EA4}" type="presParOf" srcId="{2EA19A61-B7AE-439C-8FCD-71651ECEBBF2}" destId="{158273FC-95A8-4783-9B16-32EB89422F30}" srcOrd="0" destOrd="0" presId="urn:microsoft.com/office/officeart/2005/8/layout/list1"/>
    <dgm:cxn modelId="{A8109346-9E3B-44B1-A3C9-3B457DB840A4}" type="presParOf" srcId="{2EA19A61-B7AE-439C-8FCD-71651ECEBBF2}" destId="{F362056C-0B37-4CFA-94CA-498CFFEB5FD8}" srcOrd="1" destOrd="0" presId="urn:microsoft.com/office/officeart/2005/8/layout/list1"/>
    <dgm:cxn modelId="{6AF6426B-C72B-4688-A69A-B84BCE0D496A}" type="presParOf" srcId="{2832F57C-54F0-441C-BC33-294DC813C194}" destId="{94ECFE93-5A07-4576-AEEE-2711717BE3E5}" srcOrd="9" destOrd="0" presId="urn:microsoft.com/office/officeart/2005/8/layout/list1"/>
    <dgm:cxn modelId="{7FD09A0C-5657-4C1F-AADD-73F6B7547995}" type="presParOf" srcId="{2832F57C-54F0-441C-BC33-294DC813C194}" destId="{46375436-BC30-48A6-BC90-8DC782150EF1}" srcOrd="10" destOrd="0" presId="urn:microsoft.com/office/officeart/2005/8/layout/list1"/>
    <dgm:cxn modelId="{96735FFD-2093-435C-B53C-7824AC295D1A}" type="presParOf" srcId="{2832F57C-54F0-441C-BC33-294DC813C194}" destId="{B196A73B-8FB2-4768-B9CD-D699C8D7F239}" srcOrd="11" destOrd="0" presId="urn:microsoft.com/office/officeart/2005/8/layout/list1"/>
    <dgm:cxn modelId="{7CC6FD0A-DF3D-49F7-BB32-66DC01962D34}" type="presParOf" srcId="{2832F57C-54F0-441C-BC33-294DC813C194}" destId="{0D36196A-4DCA-D344-9DF9-3E750A8CB673}" srcOrd="12" destOrd="0" presId="urn:microsoft.com/office/officeart/2005/8/layout/list1"/>
    <dgm:cxn modelId="{4CB50C7E-EE7D-493B-85B6-D0149F4A1AD8}" type="presParOf" srcId="{0D36196A-4DCA-D344-9DF9-3E750A8CB673}" destId="{FEDEB71F-6F4B-A646-8BC1-A45E6AEDE4CC}" srcOrd="0" destOrd="0" presId="urn:microsoft.com/office/officeart/2005/8/layout/list1"/>
    <dgm:cxn modelId="{1522C47A-EE07-4689-A42B-5EEC9E084BFC}" type="presParOf" srcId="{0D36196A-4DCA-D344-9DF9-3E750A8CB673}" destId="{A9CE855D-31F8-794E-8264-F5F82EE30375}" srcOrd="1" destOrd="0" presId="urn:microsoft.com/office/officeart/2005/8/layout/list1"/>
    <dgm:cxn modelId="{DF7AF7F3-9402-4B6A-8E93-AB658BC16B7C}" type="presParOf" srcId="{2832F57C-54F0-441C-BC33-294DC813C194}" destId="{04700734-070E-5446-821B-41FA01184C65}" srcOrd="13" destOrd="0" presId="urn:microsoft.com/office/officeart/2005/8/layout/list1"/>
    <dgm:cxn modelId="{869EE761-4BBB-442B-ADC0-BE24BB311895}" type="presParOf" srcId="{2832F57C-54F0-441C-BC33-294DC813C194}" destId="{90F2E252-081D-C84B-8020-13A67072ED77}" srcOrd="14" destOrd="0" presId="urn:microsoft.com/office/officeart/2005/8/layout/list1"/>
    <dgm:cxn modelId="{63B780B5-2E96-4338-A9BA-3B7DC9A2998C}" type="presParOf" srcId="{2832F57C-54F0-441C-BC33-294DC813C194}" destId="{9142223B-5772-F840-8AEC-B5A0536B1223}" srcOrd="15" destOrd="0" presId="urn:microsoft.com/office/officeart/2005/8/layout/list1"/>
    <dgm:cxn modelId="{4D2EC73B-2C25-4CA9-8524-BD1307391E47}" type="presParOf" srcId="{2832F57C-54F0-441C-BC33-294DC813C194}" destId="{78F88267-3261-4573-9CFC-51AA1B16F7E4}" srcOrd="16" destOrd="0" presId="urn:microsoft.com/office/officeart/2005/8/layout/list1"/>
    <dgm:cxn modelId="{6D4D66CD-225B-467B-B983-D57F4B72B5A4}" type="presParOf" srcId="{78F88267-3261-4573-9CFC-51AA1B16F7E4}" destId="{8ECE42AA-E6A9-4BEB-83A5-59B3D9D6E7AE}" srcOrd="0" destOrd="0" presId="urn:microsoft.com/office/officeart/2005/8/layout/list1"/>
    <dgm:cxn modelId="{982B4F15-13F0-44A4-B2CD-BC45E60C993B}" type="presParOf" srcId="{78F88267-3261-4573-9CFC-51AA1B16F7E4}" destId="{5642897E-31CF-4594-9162-49ECE7CDDAEB}" srcOrd="1" destOrd="0" presId="urn:microsoft.com/office/officeart/2005/8/layout/list1"/>
    <dgm:cxn modelId="{441EF8E3-3F5D-4B54-B2B2-7D067758849A}" type="presParOf" srcId="{2832F57C-54F0-441C-BC33-294DC813C194}" destId="{F45BB72F-00C8-4E54-8E91-AE72FDFBF3CC}" srcOrd="17" destOrd="0" presId="urn:microsoft.com/office/officeart/2005/8/layout/list1"/>
    <dgm:cxn modelId="{7CCA3238-B896-4C52-A5EF-D3FCC509DDA4}" type="presParOf" srcId="{2832F57C-54F0-441C-BC33-294DC813C194}" destId="{62DA7978-9F43-48CD-B297-709D720F8BBE}" srcOrd="18" destOrd="0" presId="urn:microsoft.com/office/officeart/2005/8/layout/list1"/>
    <dgm:cxn modelId="{34385189-6EB2-4940-907D-B18FE0FD3BFE}" type="presParOf" srcId="{2832F57C-54F0-441C-BC33-294DC813C194}" destId="{E953B2A8-BD6D-45F4-82CA-6C0B844A28E4}" srcOrd="19" destOrd="0" presId="urn:microsoft.com/office/officeart/2005/8/layout/list1"/>
    <dgm:cxn modelId="{9E8CAF42-9FC9-4618-80F0-7F2819496CB5}" type="presParOf" srcId="{2832F57C-54F0-441C-BC33-294DC813C194}" destId="{CEFEA0CB-CC97-408F-A1AC-C7205A071A3E}" srcOrd="20" destOrd="0" presId="urn:microsoft.com/office/officeart/2005/8/layout/list1"/>
    <dgm:cxn modelId="{3ACB2B0B-23EF-4C7E-A4E6-AD188E68B170}" type="presParOf" srcId="{CEFEA0CB-CC97-408F-A1AC-C7205A071A3E}" destId="{F9FC9E48-F476-4B4C-A389-CD27510D4D96}" srcOrd="0" destOrd="0" presId="urn:microsoft.com/office/officeart/2005/8/layout/list1"/>
    <dgm:cxn modelId="{151335FE-F198-4DC5-8853-CA4D467CD7C7}" type="presParOf" srcId="{CEFEA0CB-CC97-408F-A1AC-C7205A071A3E}" destId="{BB3E83F6-7765-486E-A03B-4F3DA99B089C}" srcOrd="1" destOrd="0" presId="urn:microsoft.com/office/officeart/2005/8/layout/list1"/>
    <dgm:cxn modelId="{66FE773E-52A8-4085-AE10-63D4FE28FB24}" type="presParOf" srcId="{2832F57C-54F0-441C-BC33-294DC813C194}" destId="{88030784-7F98-4713-A7F9-5A21358E8BEF}" srcOrd="21" destOrd="0" presId="urn:microsoft.com/office/officeart/2005/8/layout/list1"/>
    <dgm:cxn modelId="{4533A828-9EC7-468A-942F-AC23C4D89119}" type="presParOf" srcId="{2832F57C-54F0-441C-BC33-294DC813C194}" destId="{2C419391-45E3-4F27-8089-8897559F9272}"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DE68BB-B90D-4526-9160-2019375CE9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8F269B2-7FB1-4B17-9DE4-58D7235D082E}">
      <dgm:prSet/>
      <dgm:spPr>
        <a:solidFill>
          <a:schemeClr val="accent1">
            <a:lumMod val="50000"/>
          </a:schemeClr>
        </a:solidFill>
      </dgm:spPr>
      <dgm:t>
        <a:bodyPr/>
        <a:lstStyle/>
        <a:p>
          <a:pPr rtl="0"/>
          <a:r>
            <a:rPr lang="en-US" dirty="0"/>
            <a:t>Groups: basic set up</a:t>
          </a:r>
        </a:p>
      </dgm:t>
    </dgm:pt>
    <dgm:pt modelId="{871A5C31-0475-48F1-BB10-4C5A71CABA3E}" type="parTrans" cxnId="{7BF11E88-CB37-4448-B473-A10D105BB602}">
      <dgm:prSet/>
      <dgm:spPr/>
      <dgm:t>
        <a:bodyPr/>
        <a:lstStyle/>
        <a:p>
          <a:endParaRPr lang="en-US"/>
        </a:p>
      </dgm:t>
    </dgm:pt>
    <dgm:pt modelId="{FEAE5B80-EAD8-43AE-8DF5-5A02AF833CA1}" type="sibTrans" cxnId="{7BF11E88-CB37-4448-B473-A10D105BB602}">
      <dgm:prSet/>
      <dgm:spPr/>
      <dgm:t>
        <a:bodyPr/>
        <a:lstStyle/>
        <a:p>
          <a:endParaRPr lang="en-US"/>
        </a:p>
      </dgm:t>
    </dgm:pt>
    <dgm:pt modelId="{CD20394B-3A60-4271-A48C-A3B8C91D6E4C}">
      <dgm:prSet/>
      <dgm:spPr/>
      <dgm:t>
        <a:bodyPr/>
        <a:lstStyle/>
        <a:p>
          <a:pPr rtl="0"/>
          <a:r>
            <a:rPr lang="en-US" dirty="0"/>
            <a:t>Groups: Smart views</a:t>
          </a:r>
        </a:p>
      </dgm:t>
    </dgm:pt>
    <dgm:pt modelId="{73CE73F5-2B3A-47E8-A080-B0E471C09804}" type="parTrans" cxnId="{2CAC261C-52F8-45EB-A9F7-A429A6CD0821}">
      <dgm:prSet/>
      <dgm:spPr/>
      <dgm:t>
        <a:bodyPr/>
        <a:lstStyle/>
        <a:p>
          <a:endParaRPr lang="en-US"/>
        </a:p>
      </dgm:t>
    </dgm:pt>
    <dgm:pt modelId="{1D3176B1-167C-4445-A5E5-807838EE7E9C}" type="sibTrans" cxnId="{2CAC261C-52F8-45EB-A9F7-A429A6CD0821}">
      <dgm:prSet/>
      <dgm:spPr/>
      <dgm:t>
        <a:bodyPr/>
        <a:lstStyle/>
        <a:p>
          <a:endParaRPr lang="en-US"/>
        </a:p>
      </dgm:t>
    </dgm:pt>
    <dgm:pt modelId="{A68AD748-29C0-4295-9278-BA790155773F}">
      <dgm:prSet/>
      <dgm:spPr/>
      <dgm:t>
        <a:bodyPr/>
        <a:lstStyle/>
        <a:p>
          <a:pPr rtl="0"/>
          <a:r>
            <a:rPr lang="en-US"/>
            <a:t>Assignment: adapive release</a:t>
          </a:r>
        </a:p>
      </dgm:t>
    </dgm:pt>
    <dgm:pt modelId="{29680B52-1A1A-4C95-9E64-3FC721A399B1}" type="parTrans" cxnId="{4EB65D6E-3603-48F0-BB3A-00C693BB54FE}">
      <dgm:prSet/>
      <dgm:spPr/>
      <dgm:t>
        <a:bodyPr/>
        <a:lstStyle/>
        <a:p>
          <a:endParaRPr lang="en-US"/>
        </a:p>
      </dgm:t>
    </dgm:pt>
    <dgm:pt modelId="{C9D6FECD-A8BC-4918-9419-C1C7FB2F26BD}" type="sibTrans" cxnId="{4EB65D6E-3603-48F0-BB3A-00C693BB54FE}">
      <dgm:prSet/>
      <dgm:spPr/>
      <dgm:t>
        <a:bodyPr/>
        <a:lstStyle/>
        <a:p>
          <a:endParaRPr lang="en-US"/>
        </a:p>
      </dgm:t>
    </dgm:pt>
    <dgm:pt modelId="{F8623FD7-D133-4AED-A553-E04E11823737}">
      <dgm:prSet/>
      <dgm:spPr/>
      <dgm:t>
        <a:bodyPr/>
        <a:lstStyle/>
        <a:p>
          <a:pPr rtl="0"/>
          <a:r>
            <a:rPr lang="en-US" dirty="0"/>
            <a:t>Survey: statistics tracking</a:t>
          </a:r>
        </a:p>
      </dgm:t>
    </dgm:pt>
    <dgm:pt modelId="{674FCBB2-9CEA-4B66-AF5C-962B1D01C16C}" type="parTrans" cxnId="{0CB09427-59EA-434A-8401-1D396CF908F8}">
      <dgm:prSet/>
      <dgm:spPr/>
      <dgm:t>
        <a:bodyPr/>
        <a:lstStyle/>
        <a:p>
          <a:endParaRPr lang="en-US"/>
        </a:p>
      </dgm:t>
    </dgm:pt>
    <dgm:pt modelId="{8B6F9B50-F885-4184-8912-E36153F3FF40}" type="sibTrans" cxnId="{0CB09427-59EA-434A-8401-1D396CF908F8}">
      <dgm:prSet/>
      <dgm:spPr/>
      <dgm:t>
        <a:bodyPr/>
        <a:lstStyle/>
        <a:p>
          <a:endParaRPr lang="en-US"/>
        </a:p>
      </dgm:t>
    </dgm:pt>
    <dgm:pt modelId="{892CB2EA-BA8B-49A9-A474-F557ED3E8816}">
      <dgm:prSet/>
      <dgm:spPr/>
      <dgm:t>
        <a:bodyPr/>
        <a:lstStyle/>
        <a:p>
          <a:pPr rtl="0"/>
          <a:r>
            <a:rPr lang="en-US"/>
            <a:t>Tegrity</a:t>
          </a:r>
        </a:p>
      </dgm:t>
    </dgm:pt>
    <dgm:pt modelId="{C19BA33C-8289-4224-89B8-A6195D4C10B7}" type="parTrans" cxnId="{1C3702B2-6EAA-49B7-B658-316689DAD73D}">
      <dgm:prSet/>
      <dgm:spPr/>
      <dgm:t>
        <a:bodyPr/>
        <a:lstStyle/>
        <a:p>
          <a:endParaRPr lang="en-US"/>
        </a:p>
      </dgm:t>
    </dgm:pt>
    <dgm:pt modelId="{9D9F973B-B440-4802-95ED-9CCEE9C1B5D4}" type="sibTrans" cxnId="{1C3702B2-6EAA-49B7-B658-316689DAD73D}">
      <dgm:prSet/>
      <dgm:spPr/>
      <dgm:t>
        <a:bodyPr/>
        <a:lstStyle/>
        <a:p>
          <a:endParaRPr lang="en-US"/>
        </a:p>
      </dgm:t>
    </dgm:pt>
    <dgm:pt modelId="{C4EACCC7-529D-774B-B6D9-53468459370C}">
      <dgm:prSet/>
      <dgm:spPr/>
      <dgm:t>
        <a:bodyPr/>
        <a:lstStyle/>
        <a:p>
          <a:r>
            <a:rPr lang="en-US"/>
            <a:t>Key: adaptive release (by group)</a:t>
          </a:r>
        </a:p>
      </dgm:t>
    </dgm:pt>
    <dgm:pt modelId="{9062CB91-4280-E744-83A3-792C35ECBFA5}" type="parTrans" cxnId="{C48CEB30-ECE4-5548-BD4A-A092CC1EA199}">
      <dgm:prSet/>
      <dgm:spPr/>
      <dgm:t>
        <a:bodyPr/>
        <a:lstStyle/>
        <a:p>
          <a:endParaRPr lang="en-US"/>
        </a:p>
      </dgm:t>
    </dgm:pt>
    <dgm:pt modelId="{D9709E31-F63B-324D-B634-2C2BE827A343}" type="sibTrans" cxnId="{C48CEB30-ECE4-5548-BD4A-A092CC1EA199}">
      <dgm:prSet/>
      <dgm:spPr/>
      <dgm:t>
        <a:bodyPr/>
        <a:lstStyle/>
        <a:p>
          <a:endParaRPr lang="en-US"/>
        </a:p>
      </dgm:t>
    </dgm:pt>
    <dgm:pt modelId="{2832F57C-54F0-441C-BC33-294DC813C194}" type="pres">
      <dgm:prSet presAssocID="{0FDE68BB-B90D-4526-9160-2019375CE99B}" presName="linear" presStyleCnt="0">
        <dgm:presLayoutVars>
          <dgm:dir/>
          <dgm:animLvl val="lvl"/>
          <dgm:resizeHandles val="exact"/>
        </dgm:presLayoutVars>
      </dgm:prSet>
      <dgm:spPr/>
    </dgm:pt>
    <dgm:pt modelId="{2DC1AB6D-A971-4CD5-ACB9-EBF20F65934A}" type="pres">
      <dgm:prSet presAssocID="{C8F269B2-7FB1-4B17-9DE4-58D7235D082E}" presName="parentLin" presStyleCnt="0"/>
      <dgm:spPr/>
    </dgm:pt>
    <dgm:pt modelId="{FA0D74B5-1168-4AA1-9B47-5D5907EAB206}" type="pres">
      <dgm:prSet presAssocID="{C8F269B2-7FB1-4B17-9DE4-58D7235D082E}" presName="parentLeftMargin" presStyleLbl="node1" presStyleIdx="0" presStyleCnt="6"/>
      <dgm:spPr/>
    </dgm:pt>
    <dgm:pt modelId="{98898BA7-E649-4126-8EC1-4F21DE7C8816}" type="pres">
      <dgm:prSet presAssocID="{C8F269B2-7FB1-4B17-9DE4-58D7235D082E}" presName="parentText" presStyleLbl="node1" presStyleIdx="0" presStyleCnt="6" custScaleX="142857">
        <dgm:presLayoutVars>
          <dgm:chMax val="0"/>
          <dgm:bulletEnabled val="1"/>
        </dgm:presLayoutVars>
      </dgm:prSet>
      <dgm:spPr/>
    </dgm:pt>
    <dgm:pt modelId="{DCB20E85-4DCE-403F-B521-C47B85EB7D22}" type="pres">
      <dgm:prSet presAssocID="{C8F269B2-7FB1-4B17-9DE4-58D7235D082E}" presName="negativeSpace" presStyleCnt="0"/>
      <dgm:spPr/>
    </dgm:pt>
    <dgm:pt modelId="{DFE937B9-A00B-4B63-9B82-EE7C4344B337}" type="pres">
      <dgm:prSet presAssocID="{C8F269B2-7FB1-4B17-9DE4-58D7235D082E}" presName="childText" presStyleLbl="conFgAcc1" presStyleIdx="0" presStyleCnt="6">
        <dgm:presLayoutVars>
          <dgm:bulletEnabled val="1"/>
        </dgm:presLayoutVars>
      </dgm:prSet>
      <dgm:spPr/>
    </dgm:pt>
    <dgm:pt modelId="{FBA5022A-79CC-4724-B503-80C201AF5CC3}" type="pres">
      <dgm:prSet presAssocID="{FEAE5B80-EAD8-43AE-8DF5-5A02AF833CA1}" presName="spaceBetweenRectangles" presStyleCnt="0"/>
      <dgm:spPr/>
    </dgm:pt>
    <dgm:pt modelId="{B54EAC34-E128-4DD1-A180-C2433B355B80}" type="pres">
      <dgm:prSet presAssocID="{CD20394B-3A60-4271-A48C-A3B8C91D6E4C}" presName="parentLin" presStyleCnt="0"/>
      <dgm:spPr/>
    </dgm:pt>
    <dgm:pt modelId="{19CB5CC3-1B5E-4019-8EF4-2B940F8C4477}" type="pres">
      <dgm:prSet presAssocID="{CD20394B-3A60-4271-A48C-A3B8C91D6E4C}" presName="parentLeftMargin" presStyleLbl="node1" presStyleIdx="0" presStyleCnt="6"/>
      <dgm:spPr/>
    </dgm:pt>
    <dgm:pt modelId="{A78869BD-4E5C-4906-9856-E144DED02623}" type="pres">
      <dgm:prSet presAssocID="{CD20394B-3A60-4271-A48C-A3B8C91D6E4C}" presName="parentText" presStyleLbl="node1" presStyleIdx="1" presStyleCnt="6" custScaleX="142857">
        <dgm:presLayoutVars>
          <dgm:chMax val="0"/>
          <dgm:bulletEnabled val="1"/>
        </dgm:presLayoutVars>
      </dgm:prSet>
      <dgm:spPr/>
    </dgm:pt>
    <dgm:pt modelId="{0D079135-8404-4804-9386-B8C0A3CB3CF5}" type="pres">
      <dgm:prSet presAssocID="{CD20394B-3A60-4271-A48C-A3B8C91D6E4C}" presName="negativeSpace" presStyleCnt="0"/>
      <dgm:spPr/>
    </dgm:pt>
    <dgm:pt modelId="{C96591AA-94BA-4E6C-9B82-8F471C053E02}" type="pres">
      <dgm:prSet presAssocID="{CD20394B-3A60-4271-A48C-A3B8C91D6E4C}" presName="childText" presStyleLbl="conFgAcc1" presStyleIdx="1" presStyleCnt="6">
        <dgm:presLayoutVars>
          <dgm:bulletEnabled val="1"/>
        </dgm:presLayoutVars>
      </dgm:prSet>
      <dgm:spPr/>
    </dgm:pt>
    <dgm:pt modelId="{C746A5BF-4363-41FE-ADDC-70279B8EF702}" type="pres">
      <dgm:prSet presAssocID="{1D3176B1-167C-4445-A5E5-807838EE7E9C}" presName="spaceBetweenRectangles" presStyleCnt="0"/>
      <dgm:spPr/>
    </dgm:pt>
    <dgm:pt modelId="{2EA19A61-B7AE-439C-8FCD-71651ECEBBF2}" type="pres">
      <dgm:prSet presAssocID="{A68AD748-29C0-4295-9278-BA790155773F}" presName="parentLin" presStyleCnt="0"/>
      <dgm:spPr/>
    </dgm:pt>
    <dgm:pt modelId="{158273FC-95A8-4783-9B16-32EB89422F30}" type="pres">
      <dgm:prSet presAssocID="{A68AD748-29C0-4295-9278-BA790155773F}" presName="parentLeftMargin" presStyleLbl="node1" presStyleIdx="1" presStyleCnt="6"/>
      <dgm:spPr/>
    </dgm:pt>
    <dgm:pt modelId="{F362056C-0B37-4CFA-94CA-498CFFEB5FD8}" type="pres">
      <dgm:prSet presAssocID="{A68AD748-29C0-4295-9278-BA790155773F}" presName="parentText" presStyleLbl="node1" presStyleIdx="2" presStyleCnt="6" custScaleX="142857">
        <dgm:presLayoutVars>
          <dgm:chMax val="0"/>
          <dgm:bulletEnabled val="1"/>
        </dgm:presLayoutVars>
      </dgm:prSet>
      <dgm:spPr/>
    </dgm:pt>
    <dgm:pt modelId="{94ECFE93-5A07-4576-AEEE-2711717BE3E5}" type="pres">
      <dgm:prSet presAssocID="{A68AD748-29C0-4295-9278-BA790155773F}" presName="negativeSpace" presStyleCnt="0"/>
      <dgm:spPr/>
    </dgm:pt>
    <dgm:pt modelId="{46375436-BC30-48A6-BC90-8DC782150EF1}" type="pres">
      <dgm:prSet presAssocID="{A68AD748-29C0-4295-9278-BA790155773F}" presName="childText" presStyleLbl="conFgAcc1" presStyleIdx="2" presStyleCnt="6">
        <dgm:presLayoutVars>
          <dgm:bulletEnabled val="1"/>
        </dgm:presLayoutVars>
      </dgm:prSet>
      <dgm:spPr/>
    </dgm:pt>
    <dgm:pt modelId="{B196A73B-8FB2-4768-B9CD-D699C8D7F239}" type="pres">
      <dgm:prSet presAssocID="{C9D6FECD-A8BC-4918-9419-C1C7FB2F26BD}" presName="spaceBetweenRectangles" presStyleCnt="0"/>
      <dgm:spPr/>
    </dgm:pt>
    <dgm:pt modelId="{0D36196A-4DCA-D344-9DF9-3E750A8CB673}" type="pres">
      <dgm:prSet presAssocID="{C4EACCC7-529D-774B-B6D9-53468459370C}" presName="parentLin" presStyleCnt="0"/>
      <dgm:spPr/>
    </dgm:pt>
    <dgm:pt modelId="{FEDEB71F-6F4B-A646-8BC1-A45E6AEDE4CC}" type="pres">
      <dgm:prSet presAssocID="{C4EACCC7-529D-774B-B6D9-53468459370C}" presName="parentLeftMargin" presStyleLbl="node1" presStyleIdx="2" presStyleCnt="6"/>
      <dgm:spPr/>
    </dgm:pt>
    <dgm:pt modelId="{A9CE855D-31F8-794E-8264-F5F82EE30375}" type="pres">
      <dgm:prSet presAssocID="{C4EACCC7-529D-774B-B6D9-53468459370C}" presName="parentText" presStyleLbl="node1" presStyleIdx="3" presStyleCnt="6" custScaleX="142857">
        <dgm:presLayoutVars>
          <dgm:chMax val="0"/>
          <dgm:bulletEnabled val="1"/>
        </dgm:presLayoutVars>
      </dgm:prSet>
      <dgm:spPr/>
    </dgm:pt>
    <dgm:pt modelId="{04700734-070E-5446-821B-41FA01184C65}" type="pres">
      <dgm:prSet presAssocID="{C4EACCC7-529D-774B-B6D9-53468459370C}" presName="negativeSpace" presStyleCnt="0"/>
      <dgm:spPr/>
    </dgm:pt>
    <dgm:pt modelId="{90F2E252-081D-C84B-8020-13A67072ED77}" type="pres">
      <dgm:prSet presAssocID="{C4EACCC7-529D-774B-B6D9-53468459370C}" presName="childText" presStyleLbl="conFgAcc1" presStyleIdx="3" presStyleCnt="6">
        <dgm:presLayoutVars>
          <dgm:bulletEnabled val="1"/>
        </dgm:presLayoutVars>
      </dgm:prSet>
      <dgm:spPr/>
    </dgm:pt>
    <dgm:pt modelId="{9142223B-5772-F840-8AEC-B5A0536B1223}" type="pres">
      <dgm:prSet presAssocID="{D9709E31-F63B-324D-B634-2C2BE827A343}" presName="spaceBetweenRectangles" presStyleCnt="0"/>
      <dgm:spPr/>
    </dgm:pt>
    <dgm:pt modelId="{78F88267-3261-4573-9CFC-51AA1B16F7E4}" type="pres">
      <dgm:prSet presAssocID="{F8623FD7-D133-4AED-A553-E04E11823737}" presName="parentLin" presStyleCnt="0"/>
      <dgm:spPr/>
    </dgm:pt>
    <dgm:pt modelId="{8ECE42AA-E6A9-4BEB-83A5-59B3D9D6E7AE}" type="pres">
      <dgm:prSet presAssocID="{F8623FD7-D133-4AED-A553-E04E11823737}" presName="parentLeftMargin" presStyleLbl="node1" presStyleIdx="3" presStyleCnt="6"/>
      <dgm:spPr/>
    </dgm:pt>
    <dgm:pt modelId="{5642897E-31CF-4594-9162-49ECE7CDDAEB}" type="pres">
      <dgm:prSet presAssocID="{F8623FD7-D133-4AED-A553-E04E11823737}" presName="parentText" presStyleLbl="node1" presStyleIdx="4" presStyleCnt="6" custScaleX="142857">
        <dgm:presLayoutVars>
          <dgm:chMax val="0"/>
          <dgm:bulletEnabled val="1"/>
        </dgm:presLayoutVars>
      </dgm:prSet>
      <dgm:spPr/>
    </dgm:pt>
    <dgm:pt modelId="{F45BB72F-00C8-4E54-8E91-AE72FDFBF3CC}" type="pres">
      <dgm:prSet presAssocID="{F8623FD7-D133-4AED-A553-E04E11823737}" presName="negativeSpace" presStyleCnt="0"/>
      <dgm:spPr/>
    </dgm:pt>
    <dgm:pt modelId="{62DA7978-9F43-48CD-B297-709D720F8BBE}" type="pres">
      <dgm:prSet presAssocID="{F8623FD7-D133-4AED-A553-E04E11823737}" presName="childText" presStyleLbl="conFgAcc1" presStyleIdx="4" presStyleCnt="6">
        <dgm:presLayoutVars>
          <dgm:bulletEnabled val="1"/>
        </dgm:presLayoutVars>
      </dgm:prSet>
      <dgm:spPr/>
    </dgm:pt>
    <dgm:pt modelId="{E953B2A8-BD6D-45F4-82CA-6C0B844A28E4}" type="pres">
      <dgm:prSet presAssocID="{8B6F9B50-F885-4184-8912-E36153F3FF40}" presName="spaceBetweenRectangles" presStyleCnt="0"/>
      <dgm:spPr/>
    </dgm:pt>
    <dgm:pt modelId="{CEFEA0CB-CC97-408F-A1AC-C7205A071A3E}" type="pres">
      <dgm:prSet presAssocID="{892CB2EA-BA8B-49A9-A474-F557ED3E8816}" presName="parentLin" presStyleCnt="0"/>
      <dgm:spPr/>
    </dgm:pt>
    <dgm:pt modelId="{F9FC9E48-F476-4B4C-A389-CD27510D4D96}" type="pres">
      <dgm:prSet presAssocID="{892CB2EA-BA8B-49A9-A474-F557ED3E8816}" presName="parentLeftMargin" presStyleLbl="node1" presStyleIdx="4" presStyleCnt="6"/>
      <dgm:spPr/>
    </dgm:pt>
    <dgm:pt modelId="{BB3E83F6-7765-486E-A03B-4F3DA99B089C}" type="pres">
      <dgm:prSet presAssocID="{892CB2EA-BA8B-49A9-A474-F557ED3E8816}" presName="parentText" presStyleLbl="node1" presStyleIdx="5" presStyleCnt="6" custScaleX="142857">
        <dgm:presLayoutVars>
          <dgm:chMax val="0"/>
          <dgm:bulletEnabled val="1"/>
        </dgm:presLayoutVars>
      </dgm:prSet>
      <dgm:spPr/>
    </dgm:pt>
    <dgm:pt modelId="{88030784-7F98-4713-A7F9-5A21358E8BEF}" type="pres">
      <dgm:prSet presAssocID="{892CB2EA-BA8B-49A9-A474-F557ED3E8816}" presName="negativeSpace" presStyleCnt="0"/>
      <dgm:spPr/>
    </dgm:pt>
    <dgm:pt modelId="{2C419391-45E3-4F27-8089-8897559F9272}" type="pres">
      <dgm:prSet presAssocID="{892CB2EA-BA8B-49A9-A474-F557ED3E8816}" presName="childText" presStyleLbl="conFgAcc1" presStyleIdx="5" presStyleCnt="6">
        <dgm:presLayoutVars>
          <dgm:bulletEnabled val="1"/>
        </dgm:presLayoutVars>
      </dgm:prSet>
      <dgm:spPr/>
    </dgm:pt>
  </dgm:ptLst>
  <dgm:cxnLst>
    <dgm:cxn modelId="{9883EE0A-D0D0-4226-B993-00F7B4464DD2}" type="presOf" srcId="{A68AD748-29C0-4295-9278-BA790155773F}" destId="{158273FC-95A8-4783-9B16-32EB89422F30}" srcOrd="0" destOrd="0" presId="urn:microsoft.com/office/officeart/2005/8/layout/list1"/>
    <dgm:cxn modelId="{2CAC261C-52F8-45EB-A9F7-A429A6CD0821}" srcId="{0FDE68BB-B90D-4526-9160-2019375CE99B}" destId="{CD20394B-3A60-4271-A48C-A3B8C91D6E4C}" srcOrd="1" destOrd="0" parTransId="{73CE73F5-2B3A-47E8-A080-B0E471C09804}" sibTransId="{1D3176B1-167C-4445-A5E5-807838EE7E9C}"/>
    <dgm:cxn modelId="{3CBC2E1E-9532-4970-80FF-EF4C885505D3}" type="presOf" srcId="{A68AD748-29C0-4295-9278-BA790155773F}" destId="{F362056C-0B37-4CFA-94CA-498CFFEB5FD8}" srcOrd="1" destOrd="0" presId="urn:microsoft.com/office/officeart/2005/8/layout/list1"/>
    <dgm:cxn modelId="{0CB09427-59EA-434A-8401-1D396CF908F8}" srcId="{0FDE68BB-B90D-4526-9160-2019375CE99B}" destId="{F8623FD7-D133-4AED-A553-E04E11823737}" srcOrd="4" destOrd="0" parTransId="{674FCBB2-9CEA-4B66-AF5C-962B1D01C16C}" sibTransId="{8B6F9B50-F885-4184-8912-E36153F3FF40}"/>
    <dgm:cxn modelId="{C48CEB30-ECE4-5548-BD4A-A092CC1EA199}" srcId="{0FDE68BB-B90D-4526-9160-2019375CE99B}" destId="{C4EACCC7-529D-774B-B6D9-53468459370C}" srcOrd="3" destOrd="0" parTransId="{9062CB91-4280-E744-83A3-792C35ECBFA5}" sibTransId="{D9709E31-F63B-324D-B634-2C2BE827A343}"/>
    <dgm:cxn modelId="{962EBD41-BE93-48AD-BC6C-FF30F841701B}" type="presOf" srcId="{C4EACCC7-529D-774B-B6D9-53468459370C}" destId="{FEDEB71F-6F4B-A646-8BC1-A45E6AEDE4CC}" srcOrd="0" destOrd="0" presId="urn:microsoft.com/office/officeart/2005/8/layout/list1"/>
    <dgm:cxn modelId="{FDD30846-6B95-4B23-A9AB-33900A95E8A8}" type="presOf" srcId="{F8623FD7-D133-4AED-A553-E04E11823737}" destId="{5642897E-31CF-4594-9162-49ECE7CDDAEB}" srcOrd="1" destOrd="0" presId="urn:microsoft.com/office/officeart/2005/8/layout/list1"/>
    <dgm:cxn modelId="{F9458D4C-4FD0-4B7D-8D07-ABF0742E8998}" type="presOf" srcId="{892CB2EA-BA8B-49A9-A474-F557ED3E8816}" destId="{F9FC9E48-F476-4B4C-A389-CD27510D4D96}" srcOrd="0" destOrd="0" presId="urn:microsoft.com/office/officeart/2005/8/layout/list1"/>
    <dgm:cxn modelId="{6192D550-3350-46D3-BFB7-2CBDDEA09DB0}" type="presOf" srcId="{F8623FD7-D133-4AED-A553-E04E11823737}" destId="{8ECE42AA-E6A9-4BEB-83A5-59B3D9D6E7AE}" srcOrd="0" destOrd="0" presId="urn:microsoft.com/office/officeart/2005/8/layout/list1"/>
    <dgm:cxn modelId="{4EB65D6E-3603-48F0-BB3A-00C693BB54FE}" srcId="{0FDE68BB-B90D-4526-9160-2019375CE99B}" destId="{A68AD748-29C0-4295-9278-BA790155773F}" srcOrd="2" destOrd="0" parTransId="{29680B52-1A1A-4C95-9E64-3FC721A399B1}" sibTransId="{C9D6FECD-A8BC-4918-9419-C1C7FB2F26BD}"/>
    <dgm:cxn modelId="{3273DC84-053E-4CAA-9E13-D9D7F656A8AC}" type="presOf" srcId="{CD20394B-3A60-4271-A48C-A3B8C91D6E4C}" destId="{19CB5CC3-1B5E-4019-8EF4-2B940F8C4477}" srcOrd="0" destOrd="0" presId="urn:microsoft.com/office/officeart/2005/8/layout/list1"/>
    <dgm:cxn modelId="{7BF11E88-CB37-4448-B473-A10D105BB602}" srcId="{0FDE68BB-B90D-4526-9160-2019375CE99B}" destId="{C8F269B2-7FB1-4B17-9DE4-58D7235D082E}" srcOrd="0" destOrd="0" parTransId="{871A5C31-0475-48F1-BB10-4C5A71CABA3E}" sibTransId="{FEAE5B80-EAD8-43AE-8DF5-5A02AF833CA1}"/>
    <dgm:cxn modelId="{1C3702B2-6EAA-49B7-B658-316689DAD73D}" srcId="{0FDE68BB-B90D-4526-9160-2019375CE99B}" destId="{892CB2EA-BA8B-49A9-A474-F557ED3E8816}" srcOrd="5" destOrd="0" parTransId="{C19BA33C-8289-4224-89B8-A6195D4C10B7}" sibTransId="{9D9F973B-B440-4802-95ED-9CCEE9C1B5D4}"/>
    <dgm:cxn modelId="{1B291AB4-5223-4D81-A266-C1B0A884D5C5}" type="presOf" srcId="{C4EACCC7-529D-774B-B6D9-53468459370C}" destId="{A9CE855D-31F8-794E-8264-F5F82EE30375}" srcOrd="1" destOrd="0" presId="urn:microsoft.com/office/officeart/2005/8/layout/list1"/>
    <dgm:cxn modelId="{E7F30BCB-AC6B-4100-A9F4-122D46767553}" type="presOf" srcId="{0FDE68BB-B90D-4526-9160-2019375CE99B}" destId="{2832F57C-54F0-441C-BC33-294DC813C194}" srcOrd="0" destOrd="0" presId="urn:microsoft.com/office/officeart/2005/8/layout/list1"/>
    <dgm:cxn modelId="{FDDCDDD8-7DAE-45DA-AFBD-2143A7A17192}" type="presOf" srcId="{CD20394B-3A60-4271-A48C-A3B8C91D6E4C}" destId="{A78869BD-4E5C-4906-9856-E144DED02623}" srcOrd="1" destOrd="0" presId="urn:microsoft.com/office/officeart/2005/8/layout/list1"/>
    <dgm:cxn modelId="{E41BD8DE-644F-4422-8DBC-2C889AA4258F}" type="presOf" srcId="{C8F269B2-7FB1-4B17-9DE4-58D7235D082E}" destId="{FA0D74B5-1168-4AA1-9B47-5D5907EAB206}" srcOrd="0" destOrd="0" presId="urn:microsoft.com/office/officeart/2005/8/layout/list1"/>
    <dgm:cxn modelId="{376E19F9-5EFE-434A-B84D-DF5BE96A5A82}" type="presOf" srcId="{892CB2EA-BA8B-49A9-A474-F557ED3E8816}" destId="{BB3E83F6-7765-486E-A03B-4F3DA99B089C}" srcOrd="1" destOrd="0" presId="urn:microsoft.com/office/officeart/2005/8/layout/list1"/>
    <dgm:cxn modelId="{AD3D39FA-90FD-4EB7-BC19-287B84F5D4E7}" type="presOf" srcId="{C8F269B2-7FB1-4B17-9DE4-58D7235D082E}" destId="{98898BA7-E649-4126-8EC1-4F21DE7C8816}" srcOrd="1" destOrd="0" presId="urn:microsoft.com/office/officeart/2005/8/layout/list1"/>
    <dgm:cxn modelId="{4ED69D69-D504-43D9-B46B-383555E98AB3}" type="presParOf" srcId="{2832F57C-54F0-441C-BC33-294DC813C194}" destId="{2DC1AB6D-A971-4CD5-ACB9-EBF20F65934A}" srcOrd="0" destOrd="0" presId="urn:microsoft.com/office/officeart/2005/8/layout/list1"/>
    <dgm:cxn modelId="{7B0FB0A4-6D48-4F60-BFBA-A9DD53EADA62}" type="presParOf" srcId="{2DC1AB6D-A971-4CD5-ACB9-EBF20F65934A}" destId="{FA0D74B5-1168-4AA1-9B47-5D5907EAB206}" srcOrd="0" destOrd="0" presId="urn:microsoft.com/office/officeart/2005/8/layout/list1"/>
    <dgm:cxn modelId="{73E4A39B-DE24-461E-A981-AE2B2BEAFAC9}" type="presParOf" srcId="{2DC1AB6D-A971-4CD5-ACB9-EBF20F65934A}" destId="{98898BA7-E649-4126-8EC1-4F21DE7C8816}" srcOrd="1" destOrd="0" presId="urn:microsoft.com/office/officeart/2005/8/layout/list1"/>
    <dgm:cxn modelId="{8D2D8596-345C-4726-8D8A-CFA46F417890}" type="presParOf" srcId="{2832F57C-54F0-441C-BC33-294DC813C194}" destId="{DCB20E85-4DCE-403F-B521-C47B85EB7D22}" srcOrd="1" destOrd="0" presId="urn:microsoft.com/office/officeart/2005/8/layout/list1"/>
    <dgm:cxn modelId="{08AA66E8-F610-477F-90C1-9780C2494F7E}" type="presParOf" srcId="{2832F57C-54F0-441C-BC33-294DC813C194}" destId="{DFE937B9-A00B-4B63-9B82-EE7C4344B337}" srcOrd="2" destOrd="0" presId="urn:microsoft.com/office/officeart/2005/8/layout/list1"/>
    <dgm:cxn modelId="{5EF77549-10ED-42FA-AC05-F5CDDDF57048}" type="presParOf" srcId="{2832F57C-54F0-441C-BC33-294DC813C194}" destId="{FBA5022A-79CC-4724-B503-80C201AF5CC3}" srcOrd="3" destOrd="0" presId="urn:microsoft.com/office/officeart/2005/8/layout/list1"/>
    <dgm:cxn modelId="{F5E054B6-4E20-457E-89DD-E898130C2B90}" type="presParOf" srcId="{2832F57C-54F0-441C-BC33-294DC813C194}" destId="{B54EAC34-E128-4DD1-A180-C2433B355B80}" srcOrd="4" destOrd="0" presId="urn:microsoft.com/office/officeart/2005/8/layout/list1"/>
    <dgm:cxn modelId="{8B196717-71F0-4888-8BC6-310C9D430A4A}" type="presParOf" srcId="{B54EAC34-E128-4DD1-A180-C2433B355B80}" destId="{19CB5CC3-1B5E-4019-8EF4-2B940F8C4477}" srcOrd="0" destOrd="0" presId="urn:microsoft.com/office/officeart/2005/8/layout/list1"/>
    <dgm:cxn modelId="{3CE0E1C9-9F8E-4D82-92A7-ED63F368CD69}" type="presParOf" srcId="{B54EAC34-E128-4DD1-A180-C2433B355B80}" destId="{A78869BD-4E5C-4906-9856-E144DED02623}" srcOrd="1" destOrd="0" presId="urn:microsoft.com/office/officeart/2005/8/layout/list1"/>
    <dgm:cxn modelId="{92BD9B03-F900-4FE3-AB21-40DBDF96ACFB}" type="presParOf" srcId="{2832F57C-54F0-441C-BC33-294DC813C194}" destId="{0D079135-8404-4804-9386-B8C0A3CB3CF5}" srcOrd="5" destOrd="0" presId="urn:microsoft.com/office/officeart/2005/8/layout/list1"/>
    <dgm:cxn modelId="{B0F06E3B-99F4-4B4D-B877-12F1BD6FEFC7}" type="presParOf" srcId="{2832F57C-54F0-441C-BC33-294DC813C194}" destId="{C96591AA-94BA-4E6C-9B82-8F471C053E02}" srcOrd="6" destOrd="0" presId="urn:microsoft.com/office/officeart/2005/8/layout/list1"/>
    <dgm:cxn modelId="{A633F010-9D45-4D04-BFB7-9DBC14C21B89}" type="presParOf" srcId="{2832F57C-54F0-441C-BC33-294DC813C194}" destId="{C746A5BF-4363-41FE-ADDC-70279B8EF702}" srcOrd="7" destOrd="0" presId="urn:microsoft.com/office/officeart/2005/8/layout/list1"/>
    <dgm:cxn modelId="{5A85C9A5-AC9B-49AC-9004-BFF933269853}" type="presParOf" srcId="{2832F57C-54F0-441C-BC33-294DC813C194}" destId="{2EA19A61-B7AE-439C-8FCD-71651ECEBBF2}" srcOrd="8" destOrd="0" presId="urn:microsoft.com/office/officeart/2005/8/layout/list1"/>
    <dgm:cxn modelId="{921E6029-6A7A-4729-BEE9-71E065CE2B72}" type="presParOf" srcId="{2EA19A61-B7AE-439C-8FCD-71651ECEBBF2}" destId="{158273FC-95A8-4783-9B16-32EB89422F30}" srcOrd="0" destOrd="0" presId="urn:microsoft.com/office/officeart/2005/8/layout/list1"/>
    <dgm:cxn modelId="{E2F9B60A-FF2F-44D4-A864-E02A7F8161C4}" type="presParOf" srcId="{2EA19A61-B7AE-439C-8FCD-71651ECEBBF2}" destId="{F362056C-0B37-4CFA-94CA-498CFFEB5FD8}" srcOrd="1" destOrd="0" presId="urn:microsoft.com/office/officeart/2005/8/layout/list1"/>
    <dgm:cxn modelId="{D4478C2C-200E-4D83-B27B-0966118CCC76}" type="presParOf" srcId="{2832F57C-54F0-441C-BC33-294DC813C194}" destId="{94ECFE93-5A07-4576-AEEE-2711717BE3E5}" srcOrd="9" destOrd="0" presId="urn:microsoft.com/office/officeart/2005/8/layout/list1"/>
    <dgm:cxn modelId="{8CF52C3A-5C01-4C3C-A63C-B558AA58A6EF}" type="presParOf" srcId="{2832F57C-54F0-441C-BC33-294DC813C194}" destId="{46375436-BC30-48A6-BC90-8DC782150EF1}" srcOrd="10" destOrd="0" presId="urn:microsoft.com/office/officeart/2005/8/layout/list1"/>
    <dgm:cxn modelId="{FA216086-3AB1-4EEF-89AC-8E4711D5B59E}" type="presParOf" srcId="{2832F57C-54F0-441C-BC33-294DC813C194}" destId="{B196A73B-8FB2-4768-B9CD-D699C8D7F239}" srcOrd="11" destOrd="0" presId="urn:microsoft.com/office/officeart/2005/8/layout/list1"/>
    <dgm:cxn modelId="{E1064AA5-F1F9-4EA5-8F26-9D4066AFB9F7}" type="presParOf" srcId="{2832F57C-54F0-441C-BC33-294DC813C194}" destId="{0D36196A-4DCA-D344-9DF9-3E750A8CB673}" srcOrd="12" destOrd="0" presId="urn:microsoft.com/office/officeart/2005/8/layout/list1"/>
    <dgm:cxn modelId="{09A6B43C-26D3-4105-89C0-FAED140D7BA9}" type="presParOf" srcId="{0D36196A-4DCA-D344-9DF9-3E750A8CB673}" destId="{FEDEB71F-6F4B-A646-8BC1-A45E6AEDE4CC}" srcOrd="0" destOrd="0" presId="urn:microsoft.com/office/officeart/2005/8/layout/list1"/>
    <dgm:cxn modelId="{1EBC140A-C0BA-43A0-9F96-E89B5DC8BA28}" type="presParOf" srcId="{0D36196A-4DCA-D344-9DF9-3E750A8CB673}" destId="{A9CE855D-31F8-794E-8264-F5F82EE30375}" srcOrd="1" destOrd="0" presId="urn:microsoft.com/office/officeart/2005/8/layout/list1"/>
    <dgm:cxn modelId="{835715FB-7866-4143-9FE1-F1131823E607}" type="presParOf" srcId="{2832F57C-54F0-441C-BC33-294DC813C194}" destId="{04700734-070E-5446-821B-41FA01184C65}" srcOrd="13" destOrd="0" presId="urn:microsoft.com/office/officeart/2005/8/layout/list1"/>
    <dgm:cxn modelId="{D44AB449-CD35-4E1E-86C5-983F43E1ABB4}" type="presParOf" srcId="{2832F57C-54F0-441C-BC33-294DC813C194}" destId="{90F2E252-081D-C84B-8020-13A67072ED77}" srcOrd="14" destOrd="0" presId="urn:microsoft.com/office/officeart/2005/8/layout/list1"/>
    <dgm:cxn modelId="{A9F4FDA5-EE37-4356-B152-7BC0680F8A11}" type="presParOf" srcId="{2832F57C-54F0-441C-BC33-294DC813C194}" destId="{9142223B-5772-F840-8AEC-B5A0536B1223}" srcOrd="15" destOrd="0" presId="urn:microsoft.com/office/officeart/2005/8/layout/list1"/>
    <dgm:cxn modelId="{3C2FB746-1EF9-48CE-A3EB-31722CB427BC}" type="presParOf" srcId="{2832F57C-54F0-441C-BC33-294DC813C194}" destId="{78F88267-3261-4573-9CFC-51AA1B16F7E4}" srcOrd="16" destOrd="0" presId="urn:microsoft.com/office/officeart/2005/8/layout/list1"/>
    <dgm:cxn modelId="{EBD6F422-687E-41A6-B348-0FB6A2E82FDB}" type="presParOf" srcId="{78F88267-3261-4573-9CFC-51AA1B16F7E4}" destId="{8ECE42AA-E6A9-4BEB-83A5-59B3D9D6E7AE}" srcOrd="0" destOrd="0" presId="urn:microsoft.com/office/officeart/2005/8/layout/list1"/>
    <dgm:cxn modelId="{F9C58CBD-F0AB-4E77-B31A-E951C53BFBB3}" type="presParOf" srcId="{78F88267-3261-4573-9CFC-51AA1B16F7E4}" destId="{5642897E-31CF-4594-9162-49ECE7CDDAEB}" srcOrd="1" destOrd="0" presId="urn:microsoft.com/office/officeart/2005/8/layout/list1"/>
    <dgm:cxn modelId="{FA7641F6-80D6-4E0C-885A-B8FD53150353}" type="presParOf" srcId="{2832F57C-54F0-441C-BC33-294DC813C194}" destId="{F45BB72F-00C8-4E54-8E91-AE72FDFBF3CC}" srcOrd="17" destOrd="0" presId="urn:microsoft.com/office/officeart/2005/8/layout/list1"/>
    <dgm:cxn modelId="{6499C868-7484-4FCB-AA8B-0CE8F2914691}" type="presParOf" srcId="{2832F57C-54F0-441C-BC33-294DC813C194}" destId="{62DA7978-9F43-48CD-B297-709D720F8BBE}" srcOrd="18" destOrd="0" presId="urn:microsoft.com/office/officeart/2005/8/layout/list1"/>
    <dgm:cxn modelId="{0756B416-6C22-460C-B911-B7BE1B1ED6A7}" type="presParOf" srcId="{2832F57C-54F0-441C-BC33-294DC813C194}" destId="{E953B2A8-BD6D-45F4-82CA-6C0B844A28E4}" srcOrd="19" destOrd="0" presId="urn:microsoft.com/office/officeart/2005/8/layout/list1"/>
    <dgm:cxn modelId="{1A2C5F3B-5B6A-4707-A15E-96C881F656C0}" type="presParOf" srcId="{2832F57C-54F0-441C-BC33-294DC813C194}" destId="{CEFEA0CB-CC97-408F-A1AC-C7205A071A3E}" srcOrd="20" destOrd="0" presId="urn:microsoft.com/office/officeart/2005/8/layout/list1"/>
    <dgm:cxn modelId="{A154EA56-82AA-4087-88AA-C700766F5A90}" type="presParOf" srcId="{CEFEA0CB-CC97-408F-A1AC-C7205A071A3E}" destId="{F9FC9E48-F476-4B4C-A389-CD27510D4D96}" srcOrd="0" destOrd="0" presId="urn:microsoft.com/office/officeart/2005/8/layout/list1"/>
    <dgm:cxn modelId="{FD1D25C9-2475-401B-8D02-FE56A6418FF6}" type="presParOf" srcId="{CEFEA0CB-CC97-408F-A1AC-C7205A071A3E}" destId="{BB3E83F6-7765-486E-A03B-4F3DA99B089C}" srcOrd="1" destOrd="0" presId="urn:microsoft.com/office/officeart/2005/8/layout/list1"/>
    <dgm:cxn modelId="{A1BEF85A-209C-4CB1-839F-F0407D0B7956}" type="presParOf" srcId="{2832F57C-54F0-441C-BC33-294DC813C194}" destId="{88030784-7F98-4713-A7F9-5A21358E8BEF}" srcOrd="21" destOrd="0" presId="urn:microsoft.com/office/officeart/2005/8/layout/list1"/>
    <dgm:cxn modelId="{3459DB38-AF5D-4D06-8F2D-4D13ED56002B}" type="presParOf" srcId="{2832F57C-54F0-441C-BC33-294DC813C194}" destId="{2C419391-45E3-4F27-8089-8897559F9272}"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DE68BB-B90D-4526-9160-2019375CE9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8F269B2-7FB1-4B17-9DE4-58D7235D082E}">
      <dgm:prSet/>
      <dgm:spPr>
        <a:solidFill>
          <a:schemeClr val="accent1">
            <a:lumMod val="50000"/>
          </a:schemeClr>
        </a:solidFill>
      </dgm:spPr>
      <dgm:t>
        <a:bodyPr/>
        <a:lstStyle/>
        <a:p>
          <a:pPr rtl="0"/>
          <a:r>
            <a:rPr lang="en-US" dirty="0"/>
            <a:t>Groups: basic set up</a:t>
          </a:r>
        </a:p>
      </dgm:t>
    </dgm:pt>
    <dgm:pt modelId="{871A5C31-0475-48F1-BB10-4C5A71CABA3E}" type="parTrans" cxnId="{7BF11E88-CB37-4448-B473-A10D105BB602}">
      <dgm:prSet/>
      <dgm:spPr/>
      <dgm:t>
        <a:bodyPr/>
        <a:lstStyle/>
        <a:p>
          <a:endParaRPr lang="en-US"/>
        </a:p>
      </dgm:t>
    </dgm:pt>
    <dgm:pt modelId="{FEAE5B80-EAD8-43AE-8DF5-5A02AF833CA1}" type="sibTrans" cxnId="{7BF11E88-CB37-4448-B473-A10D105BB602}">
      <dgm:prSet/>
      <dgm:spPr/>
      <dgm:t>
        <a:bodyPr/>
        <a:lstStyle/>
        <a:p>
          <a:endParaRPr lang="en-US"/>
        </a:p>
      </dgm:t>
    </dgm:pt>
    <dgm:pt modelId="{CD20394B-3A60-4271-A48C-A3B8C91D6E4C}">
      <dgm:prSet/>
      <dgm:spPr/>
      <dgm:t>
        <a:bodyPr/>
        <a:lstStyle/>
        <a:p>
          <a:pPr rtl="0"/>
          <a:r>
            <a:rPr lang="en-US" dirty="0"/>
            <a:t>Groups: Smart views</a:t>
          </a:r>
        </a:p>
      </dgm:t>
    </dgm:pt>
    <dgm:pt modelId="{73CE73F5-2B3A-47E8-A080-B0E471C09804}" type="parTrans" cxnId="{2CAC261C-52F8-45EB-A9F7-A429A6CD0821}">
      <dgm:prSet/>
      <dgm:spPr/>
      <dgm:t>
        <a:bodyPr/>
        <a:lstStyle/>
        <a:p>
          <a:endParaRPr lang="en-US"/>
        </a:p>
      </dgm:t>
    </dgm:pt>
    <dgm:pt modelId="{1D3176B1-167C-4445-A5E5-807838EE7E9C}" type="sibTrans" cxnId="{2CAC261C-52F8-45EB-A9F7-A429A6CD0821}">
      <dgm:prSet/>
      <dgm:spPr/>
      <dgm:t>
        <a:bodyPr/>
        <a:lstStyle/>
        <a:p>
          <a:endParaRPr lang="en-US"/>
        </a:p>
      </dgm:t>
    </dgm:pt>
    <dgm:pt modelId="{A68AD748-29C0-4295-9278-BA790155773F}">
      <dgm:prSet/>
      <dgm:spPr/>
      <dgm:t>
        <a:bodyPr/>
        <a:lstStyle/>
        <a:p>
          <a:pPr rtl="0"/>
          <a:r>
            <a:rPr lang="en-US"/>
            <a:t>Assignment: adapive release</a:t>
          </a:r>
        </a:p>
      </dgm:t>
    </dgm:pt>
    <dgm:pt modelId="{29680B52-1A1A-4C95-9E64-3FC721A399B1}" type="parTrans" cxnId="{4EB65D6E-3603-48F0-BB3A-00C693BB54FE}">
      <dgm:prSet/>
      <dgm:spPr/>
      <dgm:t>
        <a:bodyPr/>
        <a:lstStyle/>
        <a:p>
          <a:endParaRPr lang="en-US"/>
        </a:p>
      </dgm:t>
    </dgm:pt>
    <dgm:pt modelId="{C9D6FECD-A8BC-4918-9419-C1C7FB2F26BD}" type="sibTrans" cxnId="{4EB65D6E-3603-48F0-BB3A-00C693BB54FE}">
      <dgm:prSet/>
      <dgm:spPr/>
      <dgm:t>
        <a:bodyPr/>
        <a:lstStyle/>
        <a:p>
          <a:endParaRPr lang="en-US"/>
        </a:p>
      </dgm:t>
    </dgm:pt>
    <dgm:pt modelId="{F8623FD7-D133-4AED-A553-E04E11823737}">
      <dgm:prSet/>
      <dgm:spPr/>
      <dgm:t>
        <a:bodyPr/>
        <a:lstStyle/>
        <a:p>
          <a:pPr rtl="0"/>
          <a:r>
            <a:rPr lang="en-US" dirty="0"/>
            <a:t>Survey: statistics tracking</a:t>
          </a:r>
        </a:p>
      </dgm:t>
    </dgm:pt>
    <dgm:pt modelId="{674FCBB2-9CEA-4B66-AF5C-962B1D01C16C}" type="parTrans" cxnId="{0CB09427-59EA-434A-8401-1D396CF908F8}">
      <dgm:prSet/>
      <dgm:spPr/>
      <dgm:t>
        <a:bodyPr/>
        <a:lstStyle/>
        <a:p>
          <a:endParaRPr lang="en-US"/>
        </a:p>
      </dgm:t>
    </dgm:pt>
    <dgm:pt modelId="{8B6F9B50-F885-4184-8912-E36153F3FF40}" type="sibTrans" cxnId="{0CB09427-59EA-434A-8401-1D396CF908F8}">
      <dgm:prSet/>
      <dgm:spPr/>
      <dgm:t>
        <a:bodyPr/>
        <a:lstStyle/>
        <a:p>
          <a:endParaRPr lang="en-US"/>
        </a:p>
      </dgm:t>
    </dgm:pt>
    <dgm:pt modelId="{892CB2EA-BA8B-49A9-A474-F557ED3E8816}">
      <dgm:prSet/>
      <dgm:spPr/>
      <dgm:t>
        <a:bodyPr/>
        <a:lstStyle/>
        <a:p>
          <a:pPr rtl="0"/>
          <a:r>
            <a:rPr lang="en-US"/>
            <a:t>Tegrity</a:t>
          </a:r>
        </a:p>
      </dgm:t>
    </dgm:pt>
    <dgm:pt modelId="{C19BA33C-8289-4224-89B8-A6195D4C10B7}" type="parTrans" cxnId="{1C3702B2-6EAA-49B7-B658-316689DAD73D}">
      <dgm:prSet/>
      <dgm:spPr/>
      <dgm:t>
        <a:bodyPr/>
        <a:lstStyle/>
        <a:p>
          <a:endParaRPr lang="en-US"/>
        </a:p>
      </dgm:t>
    </dgm:pt>
    <dgm:pt modelId="{9D9F973B-B440-4802-95ED-9CCEE9C1B5D4}" type="sibTrans" cxnId="{1C3702B2-6EAA-49B7-B658-316689DAD73D}">
      <dgm:prSet/>
      <dgm:spPr/>
      <dgm:t>
        <a:bodyPr/>
        <a:lstStyle/>
        <a:p>
          <a:endParaRPr lang="en-US"/>
        </a:p>
      </dgm:t>
    </dgm:pt>
    <dgm:pt modelId="{C4EACCC7-529D-774B-B6D9-53468459370C}">
      <dgm:prSet/>
      <dgm:spPr/>
      <dgm:t>
        <a:bodyPr/>
        <a:lstStyle/>
        <a:p>
          <a:r>
            <a:rPr lang="en-US"/>
            <a:t>Key: adaptive release (by group)</a:t>
          </a:r>
        </a:p>
      </dgm:t>
    </dgm:pt>
    <dgm:pt modelId="{9062CB91-4280-E744-83A3-792C35ECBFA5}" type="parTrans" cxnId="{C48CEB30-ECE4-5548-BD4A-A092CC1EA199}">
      <dgm:prSet/>
      <dgm:spPr/>
      <dgm:t>
        <a:bodyPr/>
        <a:lstStyle/>
        <a:p>
          <a:endParaRPr lang="en-US"/>
        </a:p>
      </dgm:t>
    </dgm:pt>
    <dgm:pt modelId="{D9709E31-F63B-324D-B634-2C2BE827A343}" type="sibTrans" cxnId="{C48CEB30-ECE4-5548-BD4A-A092CC1EA199}">
      <dgm:prSet/>
      <dgm:spPr/>
      <dgm:t>
        <a:bodyPr/>
        <a:lstStyle/>
        <a:p>
          <a:endParaRPr lang="en-US"/>
        </a:p>
      </dgm:t>
    </dgm:pt>
    <dgm:pt modelId="{2832F57C-54F0-441C-BC33-294DC813C194}" type="pres">
      <dgm:prSet presAssocID="{0FDE68BB-B90D-4526-9160-2019375CE99B}" presName="linear" presStyleCnt="0">
        <dgm:presLayoutVars>
          <dgm:dir/>
          <dgm:animLvl val="lvl"/>
          <dgm:resizeHandles val="exact"/>
        </dgm:presLayoutVars>
      </dgm:prSet>
      <dgm:spPr/>
    </dgm:pt>
    <dgm:pt modelId="{2DC1AB6D-A971-4CD5-ACB9-EBF20F65934A}" type="pres">
      <dgm:prSet presAssocID="{C8F269B2-7FB1-4B17-9DE4-58D7235D082E}" presName="parentLin" presStyleCnt="0"/>
      <dgm:spPr/>
    </dgm:pt>
    <dgm:pt modelId="{FA0D74B5-1168-4AA1-9B47-5D5907EAB206}" type="pres">
      <dgm:prSet presAssocID="{C8F269B2-7FB1-4B17-9DE4-58D7235D082E}" presName="parentLeftMargin" presStyleLbl="node1" presStyleIdx="0" presStyleCnt="6"/>
      <dgm:spPr/>
    </dgm:pt>
    <dgm:pt modelId="{98898BA7-E649-4126-8EC1-4F21DE7C8816}" type="pres">
      <dgm:prSet presAssocID="{C8F269B2-7FB1-4B17-9DE4-58D7235D082E}" presName="parentText" presStyleLbl="node1" presStyleIdx="0" presStyleCnt="6" custScaleX="142857">
        <dgm:presLayoutVars>
          <dgm:chMax val="0"/>
          <dgm:bulletEnabled val="1"/>
        </dgm:presLayoutVars>
      </dgm:prSet>
      <dgm:spPr/>
    </dgm:pt>
    <dgm:pt modelId="{DCB20E85-4DCE-403F-B521-C47B85EB7D22}" type="pres">
      <dgm:prSet presAssocID="{C8F269B2-7FB1-4B17-9DE4-58D7235D082E}" presName="negativeSpace" presStyleCnt="0"/>
      <dgm:spPr/>
    </dgm:pt>
    <dgm:pt modelId="{DFE937B9-A00B-4B63-9B82-EE7C4344B337}" type="pres">
      <dgm:prSet presAssocID="{C8F269B2-7FB1-4B17-9DE4-58D7235D082E}" presName="childText" presStyleLbl="conFgAcc1" presStyleIdx="0" presStyleCnt="6">
        <dgm:presLayoutVars>
          <dgm:bulletEnabled val="1"/>
        </dgm:presLayoutVars>
      </dgm:prSet>
      <dgm:spPr/>
    </dgm:pt>
    <dgm:pt modelId="{FBA5022A-79CC-4724-B503-80C201AF5CC3}" type="pres">
      <dgm:prSet presAssocID="{FEAE5B80-EAD8-43AE-8DF5-5A02AF833CA1}" presName="spaceBetweenRectangles" presStyleCnt="0"/>
      <dgm:spPr/>
    </dgm:pt>
    <dgm:pt modelId="{B54EAC34-E128-4DD1-A180-C2433B355B80}" type="pres">
      <dgm:prSet presAssocID="{CD20394B-3A60-4271-A48C-A3B8C91D6E4C}" presName="parentLin" presStyleCnt="0"/>
      <dgm:spPr/>
    </dgm:pt>
    <dgm:pt modelId="{19CB5CC3-1B5E-4019-8EF4-2B940F8C4477}" type="pres">
      <dgm:prSet presAssocID="{CD20394B-3A60-4271-A48C-A3B8C91D6E4C}" presName="parentLeftMargin" presStyleLbl="node1" presStyleIdx="0" presStyleCnt="6"/>
      <dgm:spPr/>
    </dgm:pt>
    <dgm:pt modelId="{A78869BD-4E5C-4906-9856-E144DED02623}" type="pres">
      <dgm:prSet presAssocID="{CD20394B-3A60-4271-A48C-A3B8C91D6E4C}" presName="parentText" presStyleLbl="node1" presStyleIdx="1" presStyleCnt="6" custScaleX="142857">
        <dgm:presLayoutVars>
          <dgm:chMax val="0"/>
          <dgm:bulletEnabled val="1"/>
        </dgm:presLayoutVars>
      </dgm:prSet>
      <dgm:spPr/>
    </dgm:pt>
    <dgm:pt modelId="{0D079135-8404-4804-9386-B8C0A3CB3CF5}" type="pres">
      <dgm:prSet presAssocID="{CD20394B-3A60-4271-A48C-A3B8C91D6E4C}" presName="negativeSpace" presStyleCnt="0"/>
      <dgm:spPr/>
    </dgm:pt>
    <dgm:pt modelId="{C96591AA-94BA-4E6C-9B82-8F471C053E02}" type="pres">
      <dgm:prSet presAssocID="{CD20394B-3A60-4271-A48C-A3B8C91D6E4C}" presName="childText" presStyleLbl="conFgAcc1" presStyleIdx="1" presStyleCnt="6">
        <dgm:presLayoutVars>
          <dgm:bulletEnabled val="1"/>
        </dgm:presLayoutVars>
      </dgm:prSet>
      <dgm:spPr/>
    </dgm:pt>
    <dgm:pt modelId="{C746A5BF-4363-41FE-ADDC-70279B8EF702}" type="pres">
      <dgm:prSet presAssocID="{1D3176B1-167C-4445-A5E5-807838EE7E9C}" presName="spaceBetweenRectangles" presStyleCnt="0"/>
      <dgm:spPr/>
    </dgm:pt>
    <dgm:pt modelId="{2EA19A61-B7AE-439C-8FCD-71651ECEBBF2}" type="pres">
      <dgm:prSet presAssocID="{A68AD748-29C0-4295-9278-BA790155773F}" presName="parentLin" presStyleCnt="0"/>
      <dgm:spPr/>
    </dgm:pt>
    <dgm:pt modelId="{158273FC-95A8-4783-9B16-32EB89422F30}" type="pres">
      <dgm:prSet presAssocID="{A68AD748-29C0-4295-9278-BA790155773F}" presName="parentLeftMargin" presStyleLbl="node1" presStyleIdx="1" presStyleCnt="6"/>
      <dgm:spPr/>
    </dgm:pt>
    <dgm:pt modelId="{F362056C-0B37-4CFA-94CA-498CFFEB5FD8}" type="pres">
      <dgm:prSet presAssocID="{A68AD748-29C0-4295-9278-BA790155773F}" presName="parentText" presStyleLbl="node1" presStyleIdx="2" presStyleCnt="6" custScaleX="142857">
        <dgm:presLayoutVars>
          <dgm:chMax val="0"/>
          <dgm:bulletEnabled val="1"/>
        </dgm:presLayoutVars>
      </dgm:prSet>
      <dgm:spPr/>
    </dgm:pt>
    <dgm:pt modelId="{94ECFE93-5A07-4576-AEEE-2711717BE3E5}" type="pres">
      <dgm:prSet presAssocID="{A68AD748-29C0-4295-9278-BA790155773F}" presName="negativeSpace" presStyleCnt="0"/>
      <dgm:spPr/>
    </dgm:pt>
    <dgm:pt modelId="{46375436-BC30-48A6-BC90-8DC782150EF1}" type="pres">
      <dgm:prSet presAssocID="{A68AD748-29C0-4295-9278-BA790155773F}" presName="childText" presStyleLbl="conFgAcc1" presStyleIdx="2" presStyleCnt="6">
        <dgm:presLayoutVars>
          <dgm:bulletEnabled val="1"/>
        </dgm:presLayoutVars>
      </dgm:prSet>
      <dgm:spPr/>
    </dgm:pt>
    <dgm:pt modelId="{B196A73B-8FB2-4768-B9CD-D699C8D7F239}" type="pres">
      <dgm:prSet presAssocID="{C9D6FECD-A8BC-4918-9419-C1C7FB2F26BD}" presName="spaceBetweenRectangles" presStyleCnt="0"/>
      <dgm:spPr/>
    </dgm:pt>
    <dgm:pt modelId="{0D36196A-4DCA-D344-9DF9-3E750A8CB673}" type="pres">
      <dgm:prSet presAssocID="{C4EACCC7-529D-774B-B6D9-53468459370C}" presName="parentLin" presStyleCnt="0"/>
      <dgm:spPr/>
    </dgm:pt>
    <dgm:pt modelId="{FEDEB71F-6F4B-A646-8BC1-A45E6AEDE4CC}" type="pres">
      <dgm:prSet presAssocID="{C4EACCC7-529D-774B-B6D9-53468459370C}" presName="parentLeftMargin" presStyleLbl="node1" presStyleIdx="2" presStyleCnt="6"/>
      <dgm:spPr/>
    </dgm:pt>
    <dgm:pt modelId="{A9CE855D-31F8-794E-8264-F5F82EE30375}" type="pres">
      <dgm:prSet presAssocID="{C4EACCC7-529D-774B-B6D9-53468459370C}" presName="parentText" presStyleLbl="node1" presStyleIdx="3" presStyleCnt="6" custScaleX="142857">
        <dgm:presLayoutVars>
          <dgm:chMax val="0"/>
          <dgm:bulletEnabled val="1"/>
        </dgm:presLayoutVars>
      </dgm:prSet>
      <dgm:spPr/>
    </dgm:pt>
    <dgm:pt modelId="{04700734-070E-5446-821B-41FA01184C65}" type="pres">
      <dgm:prSet presAssocID="{C4EACCC7-529D-774B-B6D9-53468459370C}" presName="negativeSpace" presStyleCnt="0"/>
      <dgm:spPr/>
    </dgm:pt>
    <dgm:pt modelId="{90F2E252-081D-C84B-8020-13A67072ED77}" type="pres">
      <dgm:prSet presAssocID="{C4EACCC7-529D-774B-B6D9-53468459370C}" presName="childText" presStyleLbl="conFgAcc1" presStyleIdx="3" presStyleCnt="6">
        <dgm:presLayoutVars>
          <dgm:bulletEnabled val="1"/>
        </dgm:presLayoutVars>
      </dgm:prSet>
      <dgm:spPr/>
    </dgm:pt>
    <dgm:pt modelId="{9142223B-5772-F840-8AEC-B5A0536B1223}" type="pres">
      <dgm:prSet presAssocID="{D9709E31-F63B-324D-B634-2C2BE827A343}" presName="spaceBetweenRectangles" presStyleCnt="0"/>
      <dgm:spPr/>
    </dgm:pt>
    <dgm:pt modelId="{78F88267-3261-4573-9CFC-51AA1B16F7E4}" type="pres">
      <dgm:prSet presAssocID="{F8623FD7-D133-4AED-A553-E04E11823737}" presName="parentLin" presStyleCnt="0"/>
      <dgm:spPr/>
    </dgm:pt>
    <dgm:pt modelId="{8ECE42AA-E6A9-4BEB-83A5-59B3D9D6E7AE}" type="pres">
      <dgm:prSet presAssocID="{F8623FD7-D133-4AED-A553-E04E11823737}" presName="parentLeftMargin" presStyleLbl="node1" presStyleIdx="3" presStyleCnt="6"/>
      <dgm:spPr/>
    </dgm:pt>
    <dgm:pt modelId="{5642897E-31CF-4594-9162-49ECE7CDDAEB}" type="pres">
      <dgm:prSet presAssocID="{F8623FD7-D133-4AED-A553-E04E11823737}" presName="parentText" presStyleLbl="node1" presStyleIdx="4" presStyleCnt="6" custScaleX="142857">
        <dgm:presLayoutVars>
          <dgm:chMax val="0"/>
          <dgm:bulletEnabled val="1"/>
        </dgm:presLayoutVars>
      </dgm:prSet>
      <dgm:spPr/>
    </dgm:pt>
    <dgm:pt modelId="{F45BB72F-00C8-4E54-8E91-AE72FDFBF3CC}" type="pres">
      <dgm:prSet presAssocID="{F8623FD7-D133-4AED-A553-E04E11823737}" presName="negativeSpace" presStyleCnt="0"/>
      <dgm:spPr/>
    </dgm:pt>
    <dgm:pt modelId="{62DA7978-9F43-48CD-B297-709D720F8BBE}" type="pres">
      <dgm:prSet presAssocID="{F8623FD7-D133-4AED-A553-E04E11823737}" presName="childText" presStyleLbl="conFgAcc1" presStyleIdx="4" presStyleCnt="6">
        <dgm:presLayoutVars>
          <dgm:bulletEnabled val="1"/>
        </dgm:presLayoutVars>
      </dgm:prSet>
      <dgm:spPr/>
    </dgm:pt>
    <dgm:pt modelId="{E953B2A8-BD6D-45F4-82CA-6C0B844A28E4}" type="pres">
      <dgm:prSet presAssocID="{8B6F9B50-F885-4184-8912-E36153F3FF40}" presName="spaceBetweenRectangles" presStyleCnt="0"/>
      <dgm:spPr/>
    </dgm:pt>
    <dgm:pt modelId="{CEFEA0CB-CC97-408F-A1AC-C7205A071A3E}" type="pres">
      <dgm:prSet presAssocID="{892CB2EA-BA8B-49A9-A474-F557ED3E8816}" presName="parentLin" presStyleCnt="0"/>
      <dgm:spPr/>
    </dgm:pt>
    <dgm:pt modelId="{F9FC9E48-F476-4B4C-A389-CD27510D4D96}" type="pres">
      <dgm:prSet presAssocID="{892CB2EA-BA8B-49A9-A474-F557ED3E8816}" presName="parentLeftMargin" presStyleLbl="node1" presStyleIdx="4" presStyleCnt="6"/>
      <dgm:spPr/>
    </dgm:pt>
    <dgm:pt modelId="{BB3E83F6-7765-486E-A03B-4F3DA99B089C}" type="pres">
      <dgm:prSet presAssocID="{892CB2EA-BA8B-49A9-A474-F557ED3E8816}" presName="parentText" presStyleLbl="node1" presStyleIdx="5" presStyleCnt="6" custScaleX="142857">
        <dgm:presLayoutVars>
          <dgm:chMax val="0"/>
          <dgm:bulletEnabled val="1"/>
        </dgm:presLayoutVars>
      </dgm:prSet>
      <dgm:spPr/>
    </dgm:pt>
    <dgm:pt modelId="{88030784-7F98-4713-A7F9-5A21358E8BEF}" type="pres">
      <dgm:prSet presAssocID="{892CB2EA-BA8B-49A9-A474-F557ED3E8816}" presName="negativeSpace" presStyleCnt="0"/>
      <dgm:spPr/>
    </dgm:pt>
    <dgm:pt modelId="{2C419391-45E3-4F27-8089-8897559F9272}" type="pres">
      <dgm:prSet presAssocID="{892CB2EA-BA8B-49A9-A474-F557ED3E8816}" presName="childText" presStyleLbl="conFgAcc1" presStyleIdx="5" presStyleCnt="6">
        <dgm:presLayoutVars>
          <dgm:bulletEnabled val="1"/>
        </dgm:presLayoutVars>
      </dgm:prSet>
      <dgm:spPr/>
    </dgm:pt>
  </dgm:ptLst>
  <dgm:cxnLst>
    <dgm:cxn modelId="{14F90A0B-E699-4AA8-B109-B61423A7E2FF}" type="presOf" srcId="{F8623FD7-D133-4AED-A553-E04E11823737}" destId="{8ECE42AA-E6A9-4BEB-83A5-59B3D9D6E7AE}" srcOrd="0" destOrd="0" presId="urn:microsoft.com/office/officeart/2005/8/layout/list1"/>
    <dgm:cxn modelId="{261FD819-DDCD-4DD3-8B31-640875235E02}" type="presOf" srcId="{F8623FD7-D133-4AED-A553-E04E11823737}" destId="{5642897E-31CF-4594-9162-49ECE7CDDAEB}" srcOrd="1" destOrd="0" presId="urn:microsoft.com/office/officeart/2005/8/layout/list1"/>
    <dgm:cxn modelId="{2CAC261C-52F8-45EB-A9F7-A429A6CD0821}" srcId="{0FDE68BB-B90D-4526-9160-2019375CE99B}" destId="{CD20394B-3A60-4271-A48C-A3B8C91D6E4C}" srcOrd="1" destOrd="0" parTransId="{73CE73F5-2B3A-47E8-A080-B0E471C09804}" sibTransId="{1D3176B1-167C-4445-A5E5-807838EE7E9C}"/>
    <dgm:cxn modelId="{76034320-57FD-46C9-9085-28622B9E885C}" type="presOf" srcId="{0FDE68BB-B90D-4526-9160-2019375CE99B}" destId="{2832F57C-54F0-441C-BC33-294DC813C194}" srcOrd="0" destOrd="0" presId="urn:microsoft.com/office/officeart/2005/8/layout/list1"/>
    <dgm:cxn modelId="{0F3B8320-E434-401C-BB70-5B80C12CE8E9}" type="presOf" srcId="{A68AD748-29C0-4295-9278-BA790155773F}" destId="{F362056C-0B37-4CFA-94CA-498CFFEB5FD8}" srcOrd="1" destOrd="0" presId="urn:microsoft.com/office/officeart/2005/8/layout/list1"/>
    <dgm:cxn modelId="{0CB09427-59EA-434A-8401-1D396CF908F8}" srcId="{0FDE68BB-B90D-4526-9160-2019375CE99B}" destId="{F8623FD7-D133-4AED-A553-E04E11823737}" srcOrd="4" destOrd="0" parTransId="{674FCBB2-9CEA-4B66-AF5C-962B1D01C16C}" sibTransId="{8B6F9B50-F885-4184-8912-E36153F3FF40}"/>
    <dgm:cxn modelId="{C48CEB30-ECE4-5548-BD4A-A092CC1EA199}" srcId="{0FDE68BB-B90D-4526-9160-2019375CE99B}" destId="{C4EACCC7-529D-774B-B6D9-53468459370C}" srcOrd="3" destOrd="0" parTransId="{9062CB91-4280-E744-83A3-792C35ECBFA5}" sibTransId="{D9709E31-F63B-324D-B634-2C2BE827A343}"/>
    <dgm:cxn modelId="{7749925C-274A-4C49-A01F-CF44BE16BAC8}" type="presOf" srcId="{C4EACCC7-529D-774B-B6D9-53468459370C}" destId="{A9CE855D-31F8-794E-8264-F5F82EE30375}" srcOrd="1" destOrd="0" presId="urn:microsoft.com/office/officeart/2005/8/layout/list1"/>
    <dgm:cxn modelId="{4EB65D6E-3603-48F0-BB3A-00C693BB54FE}" srcId="{0FDE68BB-B90D-4526-9160-2019375CE99B}" destId="{A68AD748-29C0-4295-9278-BA790155773F}" srcOrd="2" destOrd="0" parTransId="{29680B52-1A1A-4C95-9E64-3FC721A399B1}" sibTransId="{C9D6FECD-A8BC-4918-9419-C1C7FB2F26BD}"/>
    <dgm:cxn modelId="{F5A03170-4AA4-4561-B373-2E3F3D5D4B0E}" type="presOf" srcId="{C8F269B2-7FB1-4B17-9DE4-58D7235D082E}" destId="{FA0D74B5-1168-4AA1-9B47-5D5907EAB206}" srcOrd="0" destOrd="0" presId="urn:microsoft.com/office/officeart/2005/8/layout/list1"/>
    <dgm:cxn modelId="{E4332B7F-0D33-44EA-8A7E-2BB748509359}" type="presOf" srcId="{CD20394B-3A60-4271-A48C-A3B8C91D6E4C}" destId="{A78869BD-4E5C-4906-9856-E144DED02623}" srcOrd="1" destOrd="0" presId="urn:microsoft.com/office/officeart/2005/8/layout/list1"/>
    <dgm:cxn modelId="{7BF11E88-CB37-4448-B473-A10D105BB602}" srcId="{0FDE68BB-B90D-4526-9160-2019375CE99B}" destId="{C8F269B2-7FB1-4B17-9DE4-58D7235D082E}" srcOrd="0" destOrd="0" parTransId="{871A5C31-0475-48F1-BB10-4C5A71CABA3E}" sibTransId="{FEAE5B80-EAD8-43AE-8DF5-5A02AF833CA1}"/>
    <dgm:cxn modelId="{8CAC7A96-43A6-4DFE-99FF-A491593035BC}" type="presOf" srcId="{892CB2EA-BA8B-49A9-A474-F557ED3E8816}" destId="{BB3E83F6-7765-486E-A03B-4F3DA99B089C}" srcOrd="1" destOrd="0" presId="urn:microsoft.com/office/officeart/2005/8/layout/list1"/>
    <dgm:cxn modelId="{FA06319A-0966-4402-ABE0-10B65B4CF731}" type="presOf" srcId="{C4EACCC7-529D-774B-B6D9-53468459370C}" destId="{FEDEB71F-6F4B-A646-8BC1-A45E6AEDE4CC}" srcOrd="0" destOrd="0" presId="urn:microsoft.com/office/officeart/2005/8/layout/list1"/>
    <dgm:cxn modelId="{B68D61A5-4882-4FA3-B87A-1473ACB56359}" type="presOf" srcId="{892CB2EA-BA8B-49A9-A474-F557ED3E8816}" destId="{F9FC9E48-F476-4B4C-A389-CD27510D4D96}" srcOrd="0" destOrd="0" presId="urn:microsoft.com/office/officeart/2005/8/layout/list1"/>
    <dgm:cxn modelId="{1C3702B2-6EAA-49B7-B658-316689DAD73D}" srcId="{0FDE68BB-B90D-4526-9160-2019375CE99B}" destId="{892CB2EA-BA8B-49A9-A474-F557ED3E8816}" srcOrd="5" destOrd="0" parTransId="{C19BA33C-8289-4224-89B8-A6195D4C10B7}" sibTransId="{9D9F973B-B440-4802-95ED-9CCEE9C1B5D4}"/>
    <dgm:cxn modelId="{EE09E6DC-A65E-4D97-95C0-DA1BE6E4C9D6}" type="presOf" srcId="{CD20394B-3A60-4271-A48C-A3B8C91D6E4C}" destId="{19CB5CC3-1B5E-4019-8EF4-2B940F8C4477}" srcOrd="0" destOrd="0" presId="urn:microsoft.com/office/officeart/2005/8/layout/list1"/>
    <dgm:cxn modelId="{DAEE9DEA-EA7E-45F4-87C2-DA0AABD1BCAA}" type="presOf" srcId="{A68AD748-29C0-4295-9278-BA790155773F}" destId="{158273FC-95A8-4783-9B16-32EB89422F30}" srcOrd="0" destOrd="0" presId="urn:microsoft.com/office/officeart/2005/8/layout/list1"/>
    <dgm:cxn modelId="{7D63EAFD-08BC-44ED-9E51-0CD4CFAF0356}" type="presOf" srcId="{C8F269B2-7FB1-4B17-9DE4-58D7235D082E}" destId="{98898BA7-E649-4126-8EC1-4F21DE7C8816}" srcOrd="1" destOrd="0" presId="urn:microsoft.com/office/officeart/2005/8/layout/list1"/>
    <dgm:cxn modelId="{E5974C4D-7893-4083-B32F-4CB74609306A}" type="presParOf" srcId="{2832F57C-54F0-441C-BC33-294DC813C194}" destId="{2DC1AB6D-A971-4CD5-ACB9-EBF20F65934A}" srcOrd="0" destOrd="0" presId="urn:microsoft.com/office/officeart/2005/8/layout/list1"/>
    <dgm:cxn modelId="{6C19984D-7AEC-4683-8CC8-C6912E060ABE}" type="presParOf" srcId="{2DC1AB6D-A971-4CD5-ACB9-EBF20F65934A}" destId="{FA0D74B5-1168-4AA1-9B47-5D5907EAB206}" srcOrd="0" destOrd="0" presId="urn:microsoft.com/office/officeart/2005/8/layout/list1"/>
    <dgm:cxn modelId="{48BFD2A9-821F-4CC7-94DA-83BBD06FD7FC}" type="presParOf" srcId="{2DC1AB6D-A971-4CD5-ACB9-EBF20F65934A}" destId="{98898BA7-E649-4126-8EC1-4F21DE7C8816}" srcOrd="1" destOrd="0" presId="urn:microsoft.com/office/officeart/2005/8/layout/list1"/>
    <dgm:cxn modelId="{75D519AA-57AF-499B-AC65-38753406FEEA}" type="presParOf" srcId="{2832F57C-54F0-441C-BC33-294DC813C194}" destId="{DCB20E85-4DCE-403F-B521-C47B85EB7D22}" srcOrd="1" destOrd="0" presId="urn:microsoft.com/office/officeart/2005/8/layout/list1"/>
    <dgm:cxn modelId="{8B4A64F0-31D8-4603-8D7A-FB2017C9EE5C}" type="presParOf" srcId="{2832F57C-54F0-441C-BC33-294DC813C194}" destId="{DFE937B9-A00B-4B63-9B82-EE7C4344B337}" srcOrd="2" destOrd="0" presId="urn:microsoft.com/office/officeart/2005/8/layout/list1"/>
    <dgm:cxn modelId="{E6F8C03F-2685-4C0C-940B-BFF5770D77A9}" type="presParOf" srcId="{2832F57C-54F0-441C-BC33-294DC813C194}" destId="{FBA5022A-79CC-4724-B503-80C201AF5CC3}" srcOrd="3" destOrd="0" presId="urn:microsoft.com/office/officeart/2005/8/layout/list1"/>
    <dgm:cxn modelId="{0CDB36F9-E2B5-42F0-9522-3BA0D2A3125B}" type="presParOf" srcId="{2832F57C-54F0-441C-BC33-294DC813C194}" destId="{B54EAC34-E128-4DD1-A180-C2433B355B80}" srcOrd="4" destOrd="0" presId="urn:microsoft.com/office/officeart/2005/8/layout/list1"/>
    <dgm:cxn modelId="{FCAED8F6-8C65-41B8-BA45-9CAA5774FDAD}" type="presParOf" srcId="{B54EAC34-E128-4DD1-A180-C2433B355B80}" destId="{19CB5CC3-1B5E-4019-8EF4-2B940F8C4477}" srcOrd="0" destOrd="0" presId="urn:microsoft.com/office/officeart/2005/8/layout/list1"/>
    <dgm:cxn modelId="{DB7D359C-421C-4F30-8981-BD8033E2BB0C}" type="presParOf" srcId="{B54EAC34-E128-4DD1-A180-C2433B355B80}" destId="{A78869BD-4E5C-4906-9856-E144DED02623}" srcOrd="1" destOrd="0" presId="urn:microsoft.com/office/officeart/2005/8/layout/list1"/>
    <dgm:cxn modelId="{FDD20B74-DF7F-49E3-9649-89DCB404480F}" type="presParOf" srcId="{2832F57C-54F0-441C-BC33-294DC813C194}" destId="{0D079135-8404-4804-9386-B8C0A3CB3CF5}" srcOrd="5" destOrd="0" presId="urn:microsoft.com/office/officeart/2005/8/layout/list1"/>
    <dgm:cxn modelId="{C332EBE9-7F27-42BF-88F8-75809B8DAE1F}" type="presParOf" srcId="{2832F57C-54F0-441C-BC33-294DC813C194}" destId="{C96591AA-94BA-4E6C-9B82-8F471C053E02}" srcOrd="6" destOrd="0" presId="urn:microsoft.com/office/officeart/2005/8/layout/list1"/>
    <dgm:cxn modelId="{A0A42744-8EEC-43E9-887C-50DB4B615A97}" type="presParOf" srcId="{2832F57C-54F0-441C-BC33-294DC813C194}" destId="{C746A5BF-4363-41FE-ADDC-70279B8EF702}" srcOrd="7" destOrd="0" presId="urn:microsoft.com/office/officeart/2005/8/layout/list1"/>
    <dgm:cxn modelId="{4EE3F663-0E87-450E-98A5-A554CF9B6BCC}" type="presParOf" srcId="{2832F57C-54F0-441C-BC33-294DC813C194}" destId="{2EA19A61-B7AE-439C-8FCD-71651ECEBBF2}" srcOrd="8" destOrd="0" presId="urn:microsoft.com/office/officeart/2005/8/layout/list1"/>
    <dgm:cxn modelId="{C4D0F7AC-489D-4386-A067-8632724A45AE}" type="presParOf" srcId="{2EA19A61-B7AE-439C-8FCD-71651ECEBBF2}" destId="{158273FC-95A8-4783-9B16-32EB89422F30}" srcOrd="0" destOrd="0" presId="urn:microsoft.com/office/officeart/2005/8/layout/list1"/>
    <dgm:cxn modelId="{E3A9B34D-00A6-484E-BFAC-75990988D263}" type="presParOf" srcId="{2EA19A61-B7AE-439C-8FCD-71651ECEBBF2}" destId="{F362056C-0B37-4CFA-94CA-498CFFEB5FD8}" srcOrd="1" destOrd="0" presId="urn:microsoft.com/office/officeart/2005/8/layout/list1"/>
    <dgm:cxn modelId="{082239DA-7B45-43C9-A48D-C0F727A311C1}" type="presParOf" srcId="{2832F57C-54F0-441C-BC33-294DC813C194}" destId="{94ECFE93-5A07-4576-AEEE-2711717BE3E5}" srcOrd="9" destOrd="0" presId="urn:microsoft.com/office/officeart/2005/8/layout/list1"/>
    <dgm:cxn modelId="{3F1BAB3F-96FD-4D39-9071-3900B827BF19}" type="presParOf" srcId="{2832F57C-54F0-441C-BC33-294DC813C194}" destId="{46375436-BC30-48A6-BC90-8DC782150EF1}" srcOrd="10" destOrd="0" presId="urn:microsoft.com/office/officeart/2005/8/layout/list1"/>
    <dgm:cxn modelId="{4F2FAC5C-E7DF-4501-8CED-456D29844B53}" type="presParOf" srcId="{2832F57C-54F0-441C-BC33-294DC813C194}" destId="{B196A73B-8FB2-4768-B9CD-D699C8D7F239}" srcOrd="11" destOrd="0" presId="urn:microsoft.com/office/officeart/2005/8/layout/list1"/>
    <dgm:cxn modelId="{B10E3918-C8BA-4A2A-A9B5-A226CA7C1756}" type="presParOf" srcId="{2832F57C-54F0-441C-BC33-294DC813C194}" destId="{0D36196A-4DCA-D344-9DF9-3E750A8CB673}" srcOrd="12" destOrd="0" presId="urn:microsoft.com/office/officeart/2005/8/layout/list1"/>
    <dgm:cxn modelId="{E5422911-70E4-4CF8-BA5E-04D091EAAA95}" type="presParOf" srcId="{0D36196A-4DCA-D344-9DF9-3E750A8CB673}" destId="{FEDEB71F-6F4B-A646-8BC1-A45E6AEDE4CC}" srcOrd="0" destOrd="0" presId="urn:microsoft.com/office/officeart/2005/8/layout/list1"/>
    <dgm:cxn modelId="{D7201F7D-6D26-4B93-A8D7-C353A1D0DE11}" type="presParOf" srcId="{0D36196A-4DCA-D344-9DF9-3E750A8CB673}" destId="{A9CE855D-31F8-794E-8264-F5F82EE30375}" srcOrd="1" destOrd="0" presId="urn:microsoft.com/office/officeart/2005/8/layout/list1"/>
    <dgm:cxn modelId="{CAF2E710-9BB6-4985-965D-F294C24688F8}" type="presParOf" srcId="{2832F57C-54F0-441C-BC33-294DC813C194}" destId="{04700734-070E-5446-821B-41FA01184C65}" srcOrd="13" destOrd="0" presId="urn:microsoft.com/office/officeart/2005/8/layout/list1"/>
    <dgm:cxn modelId="{D5682CB6-CD0B-4671-A6EA-F849EF3B7327}" type="presParOf" srcId="{2832F57C-54F0-441C-BC33-294DC813C194}" destId="{90F2E252-081D-C84B-8020-13A67072ED77}" srcOrd="14" destOrd="0" presId="urn:microsoft.com/office/officeart/2005/8/layout/list1"/>
    <dgm:cxn modelId="{E9407FAA-E18B-46FC-96E7-E20A9354017A}" type="presParOf" srcId="{2832F57C-54F0-441C-BC33-294DC813C194}" destId="{9142223B-5772-F840-8AEC-B5A0536B1223}" srcOrd="15" destOrd="0" presId="urn:microsoft.com/office/officeart/2005/8/layout/list1"/>
    <dgm:cxn modelId="{88F764A9-ACA8-42E5-A632-BCEB1D74D7CE}" type="presParOf" srcId="{2832F57C-54F0-441C-BC33-294DC813C194}" destId="{78F88267-3261-4573-9CFC-51AA1B16F7E4}" srcOrd="16" destOrd="0" presId="urn:microsoft.com/office/officeart/2005/8/layout/list1"/>
    <dgm:cxn modelId="{17220E0C-109D-4C11-A656-52AF34D96134}" type="presParOf" srcId="{78F88267-3261-4573-9CFC-51AA1B16F7E4}" destId="{8ECE42AA-E6A9-4BEB-83A5-59B3D9D6E7AE}" srcOrd="0" destOrd="0" presId="urn:microsoft.com/office/officeart/2005/8/layout/list1"/>
    <dgm:cxn modelId="{15D13A39-5D70-45BC-A012-3CC846C76293}" type="presParOf" srcId="{78F88267-3261-4573-9CFC-51AA1B16F7E4}" destId="{5642897E-31CF-4594-9162-49ECE7CDDAEB}" srcOrd="1" destOrd="0" presId="urn:microsoft.com/office/officeart/2005/8/layout/list1"/>
    <dgm:cxn modelId="{F6E1F7B9-56A3-46B3-ABD4-57EF4A3AC9F4}" type="presParOf" srcId="{2832F57C-54F0-441C-BC33-294DC813C194}" destId="{F45BB72F-00C8-4E54-8E91-AE72FDFBF3CC}" srcOrd="17" destOrd="0" presId="urn:microsoft.com/office/officeart/2005/8/layout/list1"/>
    <dgm:cxn modelId="{E059836D-75C8-4004-AFDE-9DAC58C91C60}" type="presParOf" srcId="{2832F57C-54F0-441C-BC33-294DC813C194}" destId="{62DA7978-9F43-48CD-B297-709D720F8BBE}" srcOrd="18" destOrd="0" presId="urn:microsoft.com/office/officeart/2005/8/layout/list1"/>
    <dgm:cxn modelId="{5BD4F273-DE21-4AF2-9FCE-2EC985F92E95}" type="presParOf" srcId="{2832F57C-54F0-441C-BC33-294DC813C194}" destId="{E953B2A8-BD6D-45F4-82CA-6C0B844A28E4}" srcOrd="19" destOrd="0" presId="urn:microsoft.com/office/officeart/2005/8/layout/list1"/>
    <dgm:cxn modelId="{19C08B15-C284-4EA7-8B46-BC61B02A8FE1}" type="presParOf" srcId="{2832F57C-54F0-441C-BC33-294DC813C194}" destId="{CEFEA0CB-CC97-408F-A1AC-C7205A071A3E}" srcOrd="20" destOrd="0" presId="urn:microsoft.com/office/officeart/2005/8/layout/list1"/>
    <dgm:cxn modelId="{DFA54398-A805-4E8E-B986-1BE1ECA60280}" type="presParOf" srcId="{CEFEA0CB-CC97-408F-A1AC-C7205A071A3E}" destId="{F9FC9E48-F476-4B4C-A389-CD27510D4D96}" srcOrd="0" destOrd="0" presId="urn:microsoft.com/office/officeart/2005/8/layout/list1"/>
    <dgm:cxn modelId="{7A6F4749-4F6E-4517-ADB7-4C0CE044C00B}" type="presParOf" srcId="{CEFEA0CB-CC97-408F-A1AC-C7205A071A3E}" destId="{BB3E83F6-7765-486E-A03B-4F3DA99B089C}" srcOrd="1" destOrd="0" presId="urn:microsoft.com/office/officeart/2005/8/layout/list1"/>
    <dgm:cxn modelId="{25C02DB7-9FCE-4DED-822E-532B1672BC64}" type="presParOf" srcId="{2832F57C-54F0-441C-BC33-294DC813C194}" destId="{88030784-7F98-4713-A7F9-5A21358E8BEF}" srcOrd="21" destOrd="0" presId="urn:microsoft.com/office/officeart/2005/8/layout/list1"/>
    <dgm:cxn modelId="{C3219017-EF2F-44D7-B386-71C252092A0A}" type="presParOf" srcId="{2832F57C-54F0-441C-BC33-294DC813C194}" destId="{2C419391-45E3-4F27-8089-8897559F9272}"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FDE68BB-B90D-4526-9160-2019375CE9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8F269B2-7FB1-4B17-9DE4-58D7235D082E}">
      <dgm:prSet/>
      <dgm:spPr>
        <a:solidFill>
          <a:schemeClr val="accent1">
            <a:lumMod val="50000"/>
          </a:schemeClr>
        </a:solidFill>
      </dgm:spPr>
      <dgm:t>
        <a:bodyPr/>
        <a:lstStyle/>
        <a:p>
          <a:pPr rtl="0"/>
          <a:r>
            <a:rPr lang="en-US" dirty="0"/>
            <a:t>Groups: basic set up</a:t>
          </a:r>
        </a:p>
      </dgm:t>
    </dgm:pt>
    <dgm:pt modelId="{871A5C31-0475-48F1-BB10-4C5A71CABA3E}" type="parTrans" cxnId="{7BF11E88-CB37-4448-B473-A10D105BB602}">
      <dgm:prSet/>
      <dgm:spPr/>
      <dgm:t>
        <a:bodyPr/>
        <a:lstStyle/>
        <a:p>
          <a:endParaRPr lang="en-US"/>
        </a:p>
      </dgm:t>
    </dgm:pt>
    <dgm:pt modelId="{FEAE5B80-EAD8-43AE-8DF5-5A02AF833CA1}" type="sibTrans" cxnId="{7BF11E88-CB37-4448-B473-A10D105BB602}">
      <dgm:prSet/>
      <dgm:spPr/>
      <dgm:t>
        <a:bodyPr/>
        <a:lstStyle/>
        <a:p>
          <a:endParaRPr lang="en-US"/>
        </a:p>
      </dgm:t>
    </dgm:pt>
    <dgm:pt modelId="{CD20394B-3A60-4271-A48C-A3B8C91D6E4C}">
      <dgm:prSet/>
      <dgm:spPr/>
      <dgm:t>
        <a:bodyPr/>
        <a:lstStyle/>
        <a:p>
          <a:pPr rtl="0"/>
          <a:r>
            <a:rPr lang="en-US" dirty="0"/>
            <a:t>Groups: Smart views</a:t>
          </a:r>
        </a:p>
      </dgm:t>
    </dgm:pt>
    <dgm:pt modelId="{73CE73F5-2B3A-47E8-A080-B0E471C09804}" type="parTrans" cxnId="{2CAC261C-52F8-45EB-A9F7-A429A6CD0821}">
      <dgm:prSet/>
      <dgm:spPr/>
      <dgm:t>
        <a:bodyPr/>
        <a:lstStyle/>
        <a:p>
          <a:endParaRPr lang="en-US"/>
        </a:p>
      </dgm:t>
    </dgm:pt>
    <dgm:pt modelId="{1D3176B1-167C-4445-A5E5-807838EE7E9C}" type="sibTrans" cxnId="{2CAC261C-52F8-45EB-A9F7-A429A6CD0821}">
      <dgm:prSet/>
      <dgm:spPr/>
      <dgm:t>
        <a:bodyPr/>
        <a:lstStyle/>
        <a:p>
          <a:endParaRPr lang="en-US"/>
        </a:p>
      </dgm:t>
    </dgm:pt>
    <dgm:pt modelId="{A68AD748-29C0-4295-9278-BA790155773F}">
      <dgm:prSet/>
      <dgm:spPr/>
      <dgm:t>
        <a:bodyPr/>
        <a:lstStyle/>
        <a:p>
          <a:pPr rtl="0"/>
          <a:r>
            <a:rPr lang="en-US"/>
            <a:t>Assignment: adapive release</a:t>
          </a:r>
        </a:p>
      </dgm:t>
    </dgm:pt>
    <dgm:pt modelId="{29680B52-1A1A-4C95-9E64-3FC721A399B1}" type="parTrans" cxnId="{4EB65D6E-3603-48F0-BB3A-00C693BB54FE}">
      <dgm:prSet/>
      <dgm:spPr/>
      <dgm:t>
        <a:bodyPr/>
        <a:lstStyle/>
        <a:p>
          <a:endParaRPr lang="en-US"/>
        </a:p>
      </dgm:t>
    </dgm:pt>
    <dgm:pt modelId="{C9D6FECD-A8BC-4918-9419-C1C7FB2F26BD}" type="sibTrans" cxnId="{4EB65D6E-3603-48F0-BB3A-00C693BB54FE}">
      <dgm:prSet/>
      <dgm:spPr/>
      <dgm:t>
        <a:bodyPr/>
        <a:lstStyle/>
        <a:p>
          <a:endParaRPr lang="en-US"/>
        </a:p>
      </dgm:t>
    </dgm:pt>
    <dgm:pt modelId="{F8623FD7-D133-4AED-A553-E04E11823737}">
      <dgm:prSet/>
      <dgm:spPr/>
      <dgm:t>
        <a:bodyPr/>
        <a:lstStyle/>
        <a:p>
          <a:pPr rtl="0"/>
          <a:r>
            <a:rPr lang="en-US" dirty="0"/>
            <a:t>Survey: statistics tracking</a:t>
          </a:r>
        </a:p>
      </dgm:t>
    </dgm:pt>
    <dgm:pt modelId="{674FCBB2-9CEA-4B66-AF5C-962B1D01C16C}" type="parTrans" cxnId="{0CB09427-59EA-434A-8401-1D396CF908F8}">
      <dgm:prSet/>
      <dgm:spPr/>
      <dgm:t>
        <a:bodyPr/>
        <a:lstStyle/>
        <a:p>
          <a:endParaRPr lang="en-US"/>
        </a:p>
      </dgm:t>
    </dgm:pt>
    <dgm:pt modelId="{8B6F9B50-F885-4184-8912-E36153F3FF40}" type="sibTrans" cxnId="{0CB09427-59EA-434A-8401-1D396CF908F8}">
      <dgm:prSet/>
      <dgm:spPr/>
      <dgm:t>
        <a:bodyPr/>
        <a:lstStyle/>
        <a:p>
          <a:endParaRPr lang="en-US"/>
        </a:p>
      </dgm:t>
    </dgm:pt>
    <dgm:pt modelId="{892CB2EA-BA8B-49A9-A474-F557ED3E8816}">
      <dgm:prSet/>
      <dgm:spPr/>
      <dgm:t>
        <a:bodyPr/>
        <a:lstStyle/>
        <a:p>
          <a:pPr rtl="0"/>
          <a:r>
            <a:rPr lang="en-US"/>
            <a:t>Tegrity</a:t>
          </a:r>
        </a:p>
      </dgm:t>
    </dgm:pt>
    <dgm:pt modelId="{C19BA33C-8289-4224-89B8-A6195D4C10B7}" type="parTrans" cxnId="{1C3702B2-6EAA-49B7-B658-316689DAD73D}">
      <dgm:prSet/>
      <dgm:spPr/>
      <dgm:t>
        <a:bodyPr/>
        <a:lstStyle/>
        <a:p>
          <a:endParaRPr lang="en-US"/>
        </a:p>
      </dgm:t>
    </dgm:pt>
    <dgm:pt modelId="{9D9F973B-B440-4802-95ED-9CCEE9C1B5D4}" type="sibTrans" cxnId="{1C3702B2-6EAA-49B7-B658-316689DAD73D}">
      <dgm:prSet/>
      <dgm:spPr/>
      <dgm:t>
        <a:bodyPr/>
        <a:lstStyle/>
        <a:p>
          <a:endParaRPr lang="en-US"/>
        </a:p>
      </dgm:t>
    </dgm:pt>
    <dgm:pt modelId="{C4EACCC7-529D-774B-B6D9-53468459370C}">
      <dgm:prSet/>
      <dgm:spPr/>
      <dgm:t>
        <a:bodyPr/>
        <a:lstStyle/>
        <a:p>
          <a:r>
            <a:rPr lang="en-US"/>
            <a:t>Key: adaptive release (by group)</a:t>
          </a:r>
        </a:p>
      </dgm:t>
    </dgm:pt>
    <dgm:pt modelId="{9062CB91-4280-E744-83A3-792C35ECBFA5}" type="parTrans" cxnId="{C48CEB30-ECE4-5548-BD4A-A092CC1EA199}">
      <dgm:prSet/>
      <dgm:spPr/>
      <dgm:t>
        <a:bodyPr/>
        <a:lstStyle/>
        <a:p>
          <a:endParaRPr lang="en-US"/>
        </a:p>
      </dgm:t>
    </dgm:pt>
    <dgm:pt modelId="{D9709E31-F63B-324D-B634-2C2BE827A343}" type="sibTrans" cxnId="{C48CEB30-ECE4-5548-BD4A-A092CC1EA199}">
      <dgm:prSet/>
      <dgm:spPr/>
      <dgm:t>
        <a:bodyPr/>
        <a:lstStyle/>
        <a:p>
          <a:endParaRPr lang="en-US"/>
        </a:p>
      </dgm:t>
    </dgm:pt>
    <dgm:pt modelId="{2832F57C-54F0-441C-BC33-294DC813C194}" type="pres">
      <dgm:prSet presAssocID="{0FDE68BB-B90D-4526-9160-2019375CE99B}" presName="linear" presStyleCnt="0">
        <dgm:presLayoutVars>
          <dgm:dir/>
          <dgm:animLvl val="lvl"/>
          <dgm:resizeHandles val="exact"/>
        </dgm:presLayoutVars>
      </dgm:prSet>
      <dgm:spPr/>
    </dgm:pt>
    <dgm:pt modelId="{2DC1AB6D-A971-4CD5-ACB9-EBF20F65934A}" type="pres">
      <dgm:prSet presAssocID="{C8F269B2-7FB1-4B17-9DE4-58D7235D082E}" presName="parentLin" presStyleCnt="0"/>
      <dgm:spPr/>
    </dgm:pt>
    <dgm:pt modelId="{FA0D74B5-1168-4AA1-9B47-5D5907EAB206}" type="pres">
      <dgm:prSet presAssocID="{C8F269B2-7FB1-4B17-9DE4-58D7235D082E}" presName="parentLeftMargin" presStyleLbl="node1" presStyleIdx="0" presStyleCnt="6"/>
      <dgm:spPr/>
    </dgm:pt>
    <dgm:pt modelId="{98898BA7-E649-4126-8EC1-4F21DE7C8816}" type="pres">
      <dgm:prSet presAssocID="{C8F269B2-7FB1-4B17-9DE4-58D7235D082E}" presName="parentText" presStyleLbl="node1" presStyleIdx="0" presStyleCnt="6" custScaleX="142857">
        <dgm:presLayoutVars>
          <dgm:chMax val="0"/>
          <dgm:bulletEnabled val="1"/>
        </dgm:presLayoutVars>
      </dgm:prSet>
      <dgm:spPr/>
    </dgm:pt>
    <dgm:pt modelId="{DCB20E85-4DCE-403F-B521-C47B85EB7D22}" type="pres">
      <dgm:prSet presAssocID="{C8F269B2-7FB1-4B17-9DE4-58D7235D082E}" presName="negativeSpace" presStyleCnt="0"/>
      <dgm:spPr/>
    </dgm:pt>
    <dgm:pt modelId="{DFE937B9-A00B-4B63-9B82-EE7C4344B337}" type="pres">
      <dgm:prSet presAssocID="{C8F269B2-7FB1-4B17-9DE4-58D7235D082E}" presName="childText" presStyleLbl="conFgAcc1" presStyleIdx="0" presStyleCnt="6">
        <dgm:presLayoutVars>
          <dgm:bulletEnabled val="1"/>
        </dgm:presLayoutVars>
      </dgm:prSet>
      <dgm:spPr/>
    </dgm:pt>
    <dgm:pt modelId="{FBA5022A-79CC-4724-B503-80C201AF5CC3}" type="pres">
      <dgm:prSet presAssocID="{FEAE5B80-EAD8-43AE-8DF5-5A02AF833CA1}" presName="spaceBetweenRectangles" presStyleCnt="0"/>
      <dgm:spPr/>
    </dgm:pt>
    <dgm:pt modelId="{B54EAC34-E128-4DD1-A180-C2433B355B80}" type="pres">
      <dgm:prSet presAssocID="{CD20394B-3A60-4271-A48C-A3B8C91D6E4C}" presName="parentLin" presStyleCnt="0"/>
      <dgm:spPr/>
    </dgm:pt>
    <dgm:pt modelId="{19CB5CC3-1B5E-4019-8EF4-2B940F8C4477}" type="pres">
      <dgm:prSet presAssocID="{CD20394B-3A60-4271-A48C-A3B8C91D6E4C}" presName="parentLeftMargin" presStyleLbl="node1" presStyleIdx="0" presStyleCnt="6"/>
      <dgm:spPr/>
    </dgm:pt>
    <dgm:pt modelId="{A78869BD-4E5C-4906-9856-E144DED02623}" type="pres">
      <dgm:prSet presAssocID="{CD20394B-3A60-4271-A48C-A3B8C91D6E4C}" presName="parentText" presStyleLbl="node1" presStyleIdx="1" presStyleCnt="6" custScaleX="142857">
        <dgm:presLayoutVars>
          <dgm:chMax val="0"/>
          <dgm:bulletEnabled val="1"/>
        </dgm:presLayoutVars>
      </dgm:prSet>
      <dgm:spPr/>
    </dgm:pt>
    <dgm:pt modelId="{0D079135-8404-4804-9386-B8C0A3CB3CF5}" type="pres">
      <dgm:prSet presAssocID="{CD20394B-3A60-4271-A48C-A3B8C91D6E4C}" presName="negativeSpace" presStyleCnt="0"/>
      <dgm:spPr/>
    </dgm:pt>
    <dgm:pt modelId="{C96591AA-94BA-4E6C-9B82-8F471C053E02}" type="pres">
      <dgm:prSet presAssocID="{CD20394B-3A60-4271-A48C-A3B8C91D6E4C}" presName="childText" presStyleLbl="conFgAcc1" presStyleIdx="1" presStyleCnt="6">
        <dgm:presLayoutVars>
          <dgm:bulletEnabled val="1"/>
        </dgm:presLayoutVars>
      </dgm:prSet>
      <dgm:spPr/>
    </dgm:pt>
    <dgm:pt modelId="{C746A5BF-4363-41FE-ADDC-70279B8EF702}" type="pres">
      <dgm:prSet presAssocID="{1D3176B1-167C-4445-A5E5-807838EE7E9C}" presName="spaceBetweenRectangles" presStyleCnt="0"/>
      <dgm:spPr/>
    </dgm:pt>
    <dgm:pt modelId="{2EA19A61-B7AE-439C-8FCD-71651ECEBBF2}" type="pres">
      <dgm:prSet presAssocID="{A68AD748-29C0-4295-9278-BA790155773F}" presName="parentLin" presStyleCnt="0"/>
      <dgm:spPr/>
    </dgm:pt>
    <dgm:pt modelId="{158273FC-95A8-4783-9B16-32EB89422F30}" type="pres">
      <dgm:prSet presAssocID="{A68AD748-29C0-4295-9278-BA790155773F}" presName="parentLeftMargin" presStyleLbl="node1" presStyleIdx="1" presStyleCnt="6"/>
      <dgm:spPr/>
    </dgm:pt>
    <dgm:pt modelId="{F362056C-0B37-4CFA-94CA-498CFFEB5FD8}" type="pres">
      <dgm:prSet presAssocID="{A68AD748-29C0-4295-9278-BA790155773F}" presName="parentText" presStyleLbl="node1" presStyleIdx="2" presStyleCnt="6" custScaleX="142857">
        <dgm:presLayoutVars>
          <dgm:chMax val="0"/>
          <dgm:bulletEnabled val="1"/>
        </dgm:presLayoutVars>
      </dgm:prSet>
      <dgm:spPr/>
    </dgm:pt>
    <dgm:pt modelId="{94ECFE93-5A07-4576-AEEE-2711717BE3E5}" type="pres">
      <dgm:prSet presAssocID="{A68AD748-29C0-4295-9278-BA790155773F}" presName="negativeSpace" presStyleCnt="0"/>
      <dgm:spPr/>
    </dgm:pt>
    <dgm:pt modelId="{46375436-BC30-48A6-BC90-8DC782150EF1}" type="pres">
      <dgm:prSet presAssocID="{A68AD748-29C0-4295-9278-BA790155773F}" presName="childText" presStyleLbl="conFgAcc1" presStyleIdx="2" presStyleCnt="6">
        <dgm:presLayoutVars>
          <dgm:bulletEnabled val="1"/>
        </dgm:presLayoutVars>
      </dgm:prSet>
      <dgm:spPr/>
    </dgm:pt>
    <dgm:pt modelId="{B196A73B-8FB2-4768-B9CD-D699C8D7F239}" type="pres">
      <dgm:prSet presAssocID="{C9D6FECD-A8BC-4918-9419-C1C7FB2F26BD}" presName="spaceBetweenRectangles" presStyleCnt="0"/>
      <dgm:spPr/>
    </dgm:pt>
    <dgm:pt modelId="{0D36196A-4DCA-D344-9DF9-3E750A8CB673}" type="pres">
      <dgm:prSet presAssocID="{C4EACCC7-529D-774B-B6D9-53468459370C}" presName="parentLin" presStyleCnt="0"/>
      <dgm:spPr/>
    </dgm:pt>
    <dgm:pt modelId="{FEDEB71F-6F4B-A646-8BC1-A45E6AEDE4CC}" type="pres">
      <dgm:prSet presAssocID="{C4EACCC7-529D-774B-B6D9-53468459370C}" presName="parentLeftMargin" presStyleLbl="node1" presStyleIdx="2" presStyleCnt="6"/>
      <dgm:spPr/>
    </dgm:pt>
    <dgm:pt modelId="{A9CE855D-31F8-794E-8264-F5F82EE30375}" type="pres">
      <dgm:prSet presAssocID="{C4EACCC7-529D-774B-B6D9-53468459370C}" presName="parentText" presStyleLbl="node1" presStyleIdx="3" presStyleCnt="6" custScaleX="142857">
        <dgm:presLayoutVars>
          <dgm:chMax val="0"/>
          <dgm:bulletEnabled val="1"/>
        </dgm:presLayoutVars>
      </dgm:prSet>
      <dgm:spPr/>
    </dgm:pt>
    <dgm:pt modelId="{04700734-070E-5446-821B-41FA01184C65}" type="pres">
      <dgm:prSet presAssocID="{C4EACCC7-529D-774B-B6D9-53468459370C}" presName="negativeSpace" presStyleCnt="0"/>
      <dgm:spPr/>
    </dgm:pt>
    <dgm:pt modelId="{90F2E252-081D-C84B-8020-13A67072ED77}" type="pres">
      <dgm:prSet presAssocID="{C4EACCC7-529D-774B-B6D9-53468459370C}" presName="childText" presStyleLbl="conFgAcc1" presStyleIdx="3" presStyleCnt="6">
        <dgm:presLayoutVars>
          <dgm:bulletEnabled val="1"/>
        </dgm:presLayoutVars>
      </dgm:prSet>
      <dgm:spPr/>
    </dgm:pt>
    <dgm:pt modelId="{9142223B-5772-F840-8AEC-B5A0536B1223}" type="pres">
      <dgm:prSet presAssocID="{D9709E31-F63B-324D-B634-2C2BE827A343}" presName="spaceBetweenRectangles" presStyleCnt="0"/>
      <dgm:spPr/>
    </dgm:pt>
    <dgm:pt modelId="{78F88267-3261-4573-9CFC-51AA1B16F7E4}" type="pres">
      <dgm:prSet presAssocID="{F8623FD7-D133-4AED-A553-E04E11823737}" presName="parentLin" presStyleCnt="0"/>
      <dgm:spPr/>
    </dgm:pt>
    <dgm:pt modelId="{8ECE42AA-E6A9-4BEB-83A5-59B3D9D6E7AE}" type="pres">
      <dgm:prSet presAssocID="{F8623FD7-D133-4AED-A553-E04E11823737}" presName="parentLeftMargin" presStyleLbl="node1" presStyleIdx="3" presStyleCnt="6"/>
      <dgm:spPr/>
    </dgm:pt>
    <dgm:pt modelId="{5642897E-31CF-4594-9162-49ECE7CDDAEB}" type="pres">
      <dgm:prSet presAssocID="{F8623FD7-D133-4AED-A553-E04E11823737}" presName="parentText" presStyleLbl="node1" presStyleIdx="4" presStyleCnt="6" custScaleX="142857">
        <dgm:presLayoutVars>
          <dgm:chMax val="0"/>
          <dgm:bulletEnabled val="1"/>
        </dgm:presLayoutVars>
      </dgm:prSet>
      <dgm:spPr/>
    </dgm:pt>
    <dgm:pt modelId="{F45BB72F-00C8-4E54-8E91-AE72FDFBF3CC}" type="pres">
      <dgm:prSet presAssocID="{F8623FD7-D133-4AED-A553-E04E11823737}" presName="negativeSpace" presStyleCnt="0"/>
      <dgm:spPr/>
    </dgm:pt>
    <dgm:pt modelId="{62DA7978-9F43-48CD-B297-709D720F8BBE}" type="pres">
      <dgm:prSet presAssocID="{F8623FD7-D133-4AED-A553-E04E11823737}" presName="childText" presStyleLbl="conFgAcc1" presStyleIdx="4" presStyleCnt="6">
        <dgm:presLayoutVars>
          <dgm:bulletEnabled val="1"/>
        </dgm:presLayoutVars>
      </dgm:prSet>
      <dgm:spPr/>
    </dgm:pt>
    <dgm:pt modelId="{E953B2A8-BD6D-45F4-82CA-6C0B844A28E4}" type="pres">
      <dgm:prSet presAssocID="{8B6F9B50-F885-4184-8912-E36153F3FF40}" presName="spaceBetweenRectangles" presStyleCnt="0"/>
      <dgm:spPr/>
    </dgm:pt>
    <dgm:pt modelId="{CEFEA0CB-CC97-408F-A1AC-C7205A071A3E}" type="pres">
      <dgm:prSet presAssocID="{892CB2EA-BA8B-49A9-A474-F557ED3E8816}" presName="parentLin" presStyleCnt="0"/>
      <dgm:spPr/>
    </dgm:pt>
    <dgm:pt modelId="{F9FC9E48-F476-4B4C-A389-CD27510D4D96}" type="pres">
      <dgm:prSet presAssocID="{892CB2EA-BA8B-49A9-A474-F557ED3E8816}" presName="parentLeftMargin" presStyleLbl="node1" presStyleIdx="4" presStyleCnt="6"/>
      <dgm:spPr/>
    </dgm:pt>
    <dgm:pt modelId="{BB3E83F6-7765-486E-A03B-4F3DA99B089C}" type="pres">
      <dgm:prSet presAssocID="{892CB2EA-BA8B-49A9-A474-F557ED3E8816}" presName="parentText" presStyleLbl="node1" presStyleIdx="5" presStyleCnt="6" custScaleX="142857">
        <dgm:presLayoutVars>
          <dgm:chMax val="0"/>
          <dgm:bulletEnabled val="1"/>
        </dgm:presLayoutVars>
      </dgm:prSet>
      <dgm:spPr/>
    </dgm:pt>
    <dgm:pt modelId="{88030784-7F98-4713-A7F9-5A21358E8BEF}" type="pres">
      <dgm:prSet presAssocID="{892CB2EA-BA8B-49A9-A474-F557ED3E8816}" presName="negativeSpace" presStyleCnt="0"/>
      <dgm:spPr/>
    </dgm:pt>
    <dgm:pt modelId="{2C419391-45E3-4F27-8089-8897559F9272}" type="pres">
      <dgm:prSet presAssocID="{892CB2EA-BA8B-49A9-A474-F557ED3E8816}" presName="childText" presStyleLbl="conFgAcc1" presStyleIdx="5" presStyleCnt="6">
        <dgm:presLayoutVars>
          <dgm:bulletEnabled val="1"/>
        </dgm:presLayoutVars>
      </dgm:prSet>
      <dgm:spPr/>
    </dgm:pt>
  </dgm:ptLst>
  <dgm:cxnLst>
    <dgm:cxn modelId="{D6CA1213-0BF0-4013-8EBD-C825EF3FE537}" type="presOf" srcId="{A68AD748-29C0-4295-9278-BA790155773F}" destId="{158273FC-95A8-4783-9B16-32EB89422F30}" srcOrd="0" destOrd="0" presId="urn:microsoft.com/office/officeart/2005/8/layout/list1"/>
    <dgm:cxn modelId="{DD47EE18-7902-4349-9BEA-47F358CA0E66}" type="presOf" srcId="{892CB2EA-BA8B-49A9-A474-F557ED3E8816}" destId="{F9FC9E48-F476-4B4C-A389-CD27510D4D96}" srcOrd="0" destOrd="0" presId="urn:microsoft.com/office/officeart/2005/8/layout/list1"/>
    <dgm:cxn modelId="{BC9B881A-D1EF-4D2A-8444-8B3775885A4E}" type="presOf" srcId="{CD20394B-3A60-4271-A48C-A3B8C91D6E4C}" destId="{A78869BD-4E5C-4906-9856-E144DED02623}" srcOrd="1" destOrd="0" presId="urn:microsoft.com/office/officeart/2005/8/layout/list1"/>
    <dgm:cxn modelId="{2CAC261C-52F8-45EB-A9F7-A429A6CD0821}" srcId="{0FDE68BB-B90D-4526-9160-2019375CE99B}" destId="{CD20394B-3A60-4271-A48C-A3B8C91D6E4C}" srcOrd="1" destOrd="0" parTransId="{73CE73F5-2B3A-47E8-A080-B0E471C09804}" sibTransId="{1D3176B1-167C-4445-A5E5-807838EE7E9C}"/>
    <dgm:cxn modelId="{08C54527-0C0D-4201-A6C0-ABBD32C67E62}" type="presOf" srcId="{C4EACCC7-529D-774B-B6D9-53468459370C}" destId="{A9CE855D-31F8-794E-8264-F5F82EE30375}" srcOrd="1" destOrd="0" presId="urn:microsoft.com/office/officeart/2005/8/layout/list1"/>
    <dgm:cxn modelId="{0CB09427-59EA-434A-8401-1D396CF908F8}" srcId="{0FDE68BB-B90D-4526-9160-2019375CE99B}" destId="{F8623FD7-D133-4AED-A553-E04E11823737}" srcOrd="4" destOrd="0" parTransId="{674FCBB2-9CEA-4B66-AF5C-962B1D01C16C}" sibTransId="{8B6F9B50-F885-4184-8912-E36153F3FF40}"/>
    <dgm:cxn modelId="{C48CEB30-ECE4-5548-BD4A-A092CC1EA199}" srcId="{0FDE68BB-B90D-4526-9160-2019375CE99B}" destId="{C4EACCC7-529D-774B-B6D9-53468459370C}" srcOrd="3" destOrd="0" parTransId="{9062CB91-4280-E744-83A3-792C35ECBFA5}" sibTransId="{D9709E31-F63B-324D-B634-2C2BE827A343}"/>
    <dgm:cxn modelId="{1548EF36-C031-434C-8743-0A5091BF52B5}" type="presOf" srcId="{A68AD748-29C0-4295-9278-BA790155773F}" destId="{F362056C-0B37-4CFA-94CA-498CFFEB5FD8}" srcOrd="1" destOrd="0" presId="urn:microsoft.com/office/officeart/2005/8/layout/list1"/>
    <dgm:cxn modelId="{4EB65D6E-3603-48F0-BB3A-00C693BB54FE}" srcId="{0FDE68BB-B90D-4526-9160-2019375CE99B}" destId="{A68AD748-29C0-4295-9278-BA790155773F}" srcOrd="2" destOrd="0" parTransId="{29680B52-1A1A-4C95-9E64-3FC721A399B1}" sibTransId="{C9D6FECD-A8BC-4918-9419-C1C7FB2F26BD}"/>
    <dgm:cxn modelId="{7BF11E88-CB37-4448-B473-A10D105BB602}" srcId="{0FDE68BB-B90D-4526-9160-2019375CE99B}" destId="{C8F269B2-7FB1-4B17-9DE4-58D7235D082E}" srcOrd="0" destOrd="0" parTransId="{871A5C31-0475-48F1-BB10-4C5A71CABA3E}" sibTransId="{FEAE5B80-EAD8-43AE-8DF5-5A02AF833CA1}"/>
    <dgm:cxn modelId="{D2597B8B-8139-4EB8-B49E-664B5B237A51}" type="presOf" srcId="{C8F269B2-7FB1-4B17-9DE4-58D7235D082E}" destId="{98898BA7-E649-4126-8EC1-4F21DE7C8816}" srcOrd="1" destOrd="0" presId="urn:microsoft.com/office/officeart/2005/8/layout/list1"/>
    <dgm:cxn modelId="{0EA26CAB-B949-4304-B225-2EFEECCFB637}" type="presOf" srcId="{C4EACCC7-529D-774B-B6D9-53468459370C}" destId="{FEDEB71F-6F4B-A646-8BC1-A45E6AEDE4CC}" srcOrd="0" destOrd="0" presId="urn:microsoft.com/office/officeart/2005/8/layout/list1"/>
    <dgm:cxn modelId="{1C3702B2-6EAA-49B7-B658-316689DAD73D}" srcId="{0FDE68BB-B90D-4526-9160-2019375CE99B}" destId="{892CB2EA-BA8B-49A9-A474-F557ED3E8816}" srcOrd="5" destOrd="0" parTransId="{C19BA33C-8289-4224-89B8-A6195D4C10B7}" sibTransId="{9D9F973B-B440-4802-95ED-9CCEE9C1B5D4}"/>
    <dgm:cxn modelId="{5364F7BC-710A-4A25-9EA5-92EBD5BC8315}" type="presOf" srcId="{0FDE68BB-B90D-4526-9160-2019375CE99B}" destId="{2832F57C-54F0-441C-BC33-294DC813C194}" srcOrd="0" destOrd="0" presId="urn:microsoft.com/office/officeart/2005/8/layout/list1"/>
    <dgm:cxn modelId="{926EEBD2-5E27-4D38-9A06-2FE67C8FB9FC}" type="presOf" srcId="{F8623FD7-D133-4AED-A553-E04E11823737}" destId="{5642897E-31CF-4594-9162-49ECE7CDDAEB}" srcOrd="1" destOrd="0" presId="urn:microsoft.com/office/officeart/2005/8/layout/list1"/>
    <dgm:cxn modelId="{71FAC0D7-912E-4EE4-B56A-20AB9D01ECD9}" type="presOf" srcId="{892CB2EA-BA8B-49A9-A474-F557ED3E8816}" destId="{BB3E83F6-7765-486E-A03B-4F3DA99B089C}" srcOrd="1" destOrd="0" presId="urn:microsoft.com/office/officeart/2005/8/layout/list1"/>
    <dgm:cxn modelId="{327E50DD-307D-4772-B22E-FC972EBBFC1D}" type="presOf" srcId="{F8623FD7-D133-4AED-A553-E04E11823737}" destId="{8ECE42AA-E6A9-4BEB-83A5-59B3D9D6E7AE}" srcOrd="0" destOrd="0" presId="urn:microsoft.com/office/officeart/2005/8/layout/list1"/>
    <dgm:cxn modelId="{3FC206EF-1FE5-40DD-A168-E0DB46006655}" type="presOf" srcId="{C8F269B2-7FB1-4B17-9DE4-58D7235D082E}" destId="{FA0D74B5-1168-4AA1-9B47-5D5907EAB206}" srcOrd="0" destOrd="0" presId="urn:microsoft.com/office/officeart/2005/8/layout/list1"/>
    <dgm:cxn modelId="{739BD0F3-9947-4156-BC47-64836E890686}" type="presOf" srcId="{CD20394B-3A60-4271-A48C-A3B8C91D6E4C}" destId="{19CB5CC3-1B5E-4019-8EF4-2B940F8C4477}" srcOrd="0" destOrd="0" presId="urn:microsoft.com/office/officeart/2005/8/layout/list1"/>
    <dgm:cxn modelId="{C0412D2E-CBBB-4936-BCF8-9CD8D095E37C}" type="presParOf" srcId="{2832F57C-54F0-441C-BC33-294DC813C194}" destId="{2DC1AB6D-A971-4CD5-ACB9-EBF20F65934A}" srcOrd="0" destOrd="0" presId="urn:microsoft.com/office/officeart/2005/8/layout/list1"/>
    <dgm:cxn modelId="{90215DF3-269D-435E-8F0F-8938BDB41CBF}" type="presParOf" srcId="{2DC1AB6D-A971-4CD5-ACB9-EBF20F65934A}" destId="{FA0D74B5-1168-4AA1-9B47-5D5907EAB206}" srcOrd="0" destOrd="0" presId="urn:microsoft.com/office/officeart/2005/8/layout/list1"/>
    <dgm:cxn modelId="{EF37D63F-37D8-4754-B8FA-24000C562C18}" type="presParOf" srcId="{2DC1AB6D-A971-4CD5-ACB9-EBF20F65934A}" destId="{98898BA7-E649-4126-8EC1-4F21DE7C8816}" srcOrd="1" destOrd="0" presId="urn:microsoft.com/office/officeart/2005/8/layout/list1"/>
    <dgm:cxn modelId="{784D92E6-646B-46B8-BF2E-2714367387B9}" type="presParOf" srcId="{2832F57C-54F0-441C-BC33-294DC813C194}" destId="{DCB20E85-4DCE-403F-B521-C47B85EB7D22}" srcOrd="1" destOrd="0" presId="urn:microsoft.com/office/officeart/2005/8/layout/list1"/>
    <dgm:cxn modelId="{72CB999B-7903-4168-AC10-24AEA03094AE}" type="presParOf" srcId="{2832F57C-54F0-441C-BC33-294DC813C194}" destId="{DFE937B9-A00B-4B63-9B82-EE7C4344B337}" srcOrd="2" destOrd="0" presId="urn:microsoft.com/office/officeart/2005/8/layout/list1"/>
    <dgm:cxn modelId="{63E877A3-00EA-43AE-9AE9-C16C9BC02838}" type="presParOf" srcId="{2832F57C-54F0-441C-BC33-294DC813C194}" destId="{FBA5022A-79CC-4724-B503-80C201AF5CC3}" srcOrd="3" destOrd="0" presId="urn:microsoft.com/office/officeart/2005/8/layout/list1"/>
    <dgm:cxn modelId="{BF74ED26-B1E5-491E-AC23-187D80875D84}" type="presParOf" srcId="{2832F57C-54F0-441C-BC33-294DC813C194}" destId="{B54EAC34-E128-4DD1-A180-C2433B355B80}" srcOrd="4" destOrd="0" presId="urn:microsoft.com/office/officeart/2005/8/layout/list1"/>
    <dgm:cxn modelId="{42BC264D-8E36-4125-BB6F-47D62FAFB64A}" type="presParOf" srcId="{B54EAC34-E128-4DD1-A180-C2433B355B80}" destId="{19CB5CC3-1B5E-4019-8EF4-2B940F8C4477}" srcOrd="0" destOrd="0" presId="urn:microsoft.com/office/officeart/2005/8/layout/list1"/>
    <dgm:cxn modelId="{ADF622FD-7159-421F-99F5-3492D7C77645}" type="presParOf" srcId="{B54EAC34-E128-4DD1-A180-C2433B355B80}" destId="{A78869BD-4E5C-4906-9856-E144DED02623}" srcOrd="1" destOrd="0" presId="urn:microsoft.com/office/officeart/2005/8/layout/list1"/>
    <dgm:cxn modelId="{17D089FB-B49C-4CB5-9D0F-FDE50D47D172}" type="presParOf" srcId="{2832F57C-54F0-441C-BC33-294DC813C194}" destId="{0D079135-8404-4804-9386-B8C0A3CB3CF5}" srcOrd="5" destOrd="0" presId="urn:microsoft.com/office/officeart/2005/8/layout/list1"/>
    <dgm:cxn modelId="{67D65CC3-D8E4-4F08-A612-22858D4F7F42}" type="presParOf" srcId="{2832F57C-54F0-441C-BC33-294DC813C194}" destId="{C96591AA-94BA-4E6C-9B82-8F471C053E02}" srcOrd="6" destOrd="0" presId="urn:microsoft.com/office/officeart/2005/8/layout/list1"/>
    <dgm:cxn modelId="{3D5C36A5-00FA-405B-9091-746FEF53AC5E}" type="presParOf" srcId="{2832F57C-54F0-441C-BC33-294DC813C194}" destId="{C746A5BF-4363-41FE-ADDC-70279B8EF702}" srcOrd="7" destOrd="0" presId="urn:microsoft.com/office/officeart/2005/8/layout/list1"/>
    <dgm:cxn modelId="{D9A425ED-E1B0-409B-9128-1B5FA3A1EFB9}" type="presParOf" srcId="{2832F57C-54F0-441C-BC33-294DC813C194}" destId="{2EA19A61-B7AE-439C-8FCD-71651ECEBBF2}" srcOrd="8" destOrd="0" presId="urn:microsoft.com/office/officeart/2005/8/layout/list1"/>
    <dgm:cxn modelId="{4F598982-0845-450E-852D-56F8F697FF98}" type="presParOf" srcId="{2EA19A61-B7AE-439C-8FCD-71651ECEBBF2}" destId="{158273FC-95A8-4783-9B16-32EB89422F30}" srcOrd="0" destOrd="0" presId="urn:microsoft.com/office/officeart/2005/8/layout/list1"/>
    <dgm:cxn modelId="{A9329B64-064E-4C1C-AB16-6254C8CAE8C0}" type="presParOf" srcId="{2EA19A61-B7AE-439C-8FCD-71651ECEBBF2}" destId="{F362056C-0B37-4CFA-94CA-498CFFEB5FD8}" srcOrd="1" destOrd="0" presId="urn:microsoft.com/office/officeart/2005/8/layout/list1"/>
    <dgm:cxn modelId="{930F750F-05A5-47EE-8E5B-6F73C0018221}" type="presParOf" srcId="{2832F57C-54F0-441C-BC33-294DC813C194}" destId="{94ECFE93-5A07-4576-AEEE-2711717BE3E5}" srcOrd="9" destOrd="0" presId="urn:microsoft.com/office/officeart/2005/8/layout/list1"/>
    <dgm:cxn modelId="{ADE13BD0-773A-461F-961D-9CC599BAEA50}" type="presParOf" srcId="{2832F57C-54F0-441C-BC33-294DC813C194}" destId="{46375436-BC30-48A6-BC90-8DC782150EF1}" srcOrd="10" destOrd="0" presId="urn:microsoft.com/office/officeart/2005/8/layout/list1"/>
    <dgm:cxn modelId="{9F02A197-E3DB-4838-A926-7A0E2109529D}" type="presParOf" srcId="{2832F57C-54F0-441C-BC33-294DC813C194}" destId="{B196A73B-8FB2-4768-B9CD-D699C8D7F239}" srcOrd="11" destOrd="0" presId="urn:microsoft.com/office/officeart/2005/8/layout/list1"/>
    <dgm:cxn modelId="{90FF58E0-8444-4B04-A7A9-59F94FD49851}" type="presParOf" srcId="{2832F57C-54F0-441C-BC33-294DC813C194}" destId="{0D36196A-4DCA-D344-9DF9-3E750A8CB673}" srcOrd="12" destOrd="0" presId="urn:microsoft.com/office/officeart/2005/8/layout/list1"/>
    <dgm:cxn modelId="{D2C05C35-327D-40BD-B251-DBBD155CE8C5}" type="presParOf" srcId="{0D36196A-4DCA-D344-9DF9-3E750A8CB673}" destId="{FEDEB71F-6F4B-A646-8BC1-A45E6AEDE4CC}" srcOrd="0" destOrd="0" presId="urn:microsoft.com/office/officeart/2005/8/layout/list1"/>
    <dgm:cxn modelId="{88A39539-B6E9-4A2C-9515-66DD2E1186AF}" type="presParOf" srcId="{0D36196A-4DCA-D344-9DF9-3E750A8CB673}" destId="{A9CE855D-31F8-794E-8264-F5F82EE30375}" srcOrd="1" destOrd="0" presId="urn:microsoft.com/office/officeart/2005/8/layout/list1"/>
    <dgm:cxn modelId="{7E78E2E5-6DF4-4961-832F-7E0E8CAEDCAA}" type="presParOf" srcId="{2832F57C-54F0-441C-BC33-294DC813C194}" destId="{04700734-070E-5446-821B-41FA01184C65}" srcOrd="13" destOrd="0" presId="urn:microsoft.com/office/officeart/2005/8/layout/list1"/>
    <dgm:cxn modelId="{2BF649A7-4142-4704-9F42-0C0ADEBBADDD}" type="presParOf" srcId="{2832F57C-54F0-441C-BC33-294DC813C194}" destId="{90F2E252-081D-C84B-8020-13A67072ED77}" srcOrd="14" destOrd="0" presId="urn:microsoft.com/office/officeart/2005/8/layout/list1"/>
    <dgm:cxn modelId="{1A210001-7CC0-4070-B716-7FB38F8E0F9D}" type="presParOf" srcId="{2832F57C-54F0-441C-BC33-294DC813C194}" destId="{9142223B-5772-F840-8AEC-B5A0536B1223}" srcOrd="15" destOrd="0" presId="urn:microsoft.com/office/officeart/2005/8/layout/list1"/>
    <dgm:cxn modelId="{3DCF97D2-117F-40D4-9AEA-D5321FD7E76A}" type="presParOf" srcId="{2832F57C-54F0-441C-BC33-294DC813C194}" destId="{78F88267-3261-4573-9CFC-51AA1B16F7E4}" srcOrd="16" destOrd="0" presId="urn:microsoft.com/office/officeart/2005/8/layout/list1"/>
    <dgm:cxn modelId="{19114DA4-AF02-4954-9231-B2E132F4D35A}" type="presParOf" srcId="{78F88267-3261-4573-9CFC-51AA1B16F7E4}" destId="{8ECE42AA-E6A9-4BEB-83A5-59B3D9D6E7AE}" srcOrd="0" destOrd="0" presId="urn:microsoft.com/office/officeart/2005/8/layout/list1"/>
    <dgm:cxn modelId="{2DD0ADAE-1D4B-43F8-8061-B26DB6B5B111}" type="presParOf" srcId="{78F88267-3261-4573-9CFC-51AA1B16F7E4}" destId="{5642897E-31CF-4594-9162-49ECE7CDDAEB}" srcOrd="1" destOrd="0" presId="urn:microsoft.com/office/officeart/2005/8/layout/list1"/>
    <dgm:cxn modelId="{B63C7E40-9F11-4B29-BA04-7BE0B85D60C8}" type="presParOf" srcId="{2832F57C-54F0-441C-BC33-294DC813C194}" destId="{F45BB72F-00C8-4E54-8E91-AE72FDFBF3CC}" srcOrd="17" destOrd="0" presId="urn:microsoft.com/office/officeart/2005/8/layout/list1"/>
    <dgm:cxn modelId="{3062CD74-DFF7-4B13-8DFF-ECAC9E02E75C}" type="presParOf" srcId="{2832F57C-54F0-441C-BC33-294DC813C194}" destId="{62DA7978-9F43-48CD-B297-709D720F8BBE}" srcOrd="18" destOrd="0" presId="urn:microsoft.com/office/officeart/2005/8/layout/list1"/>
    <dgm:cxn modelId="{47E0E7D3-0F9C-413C-8435-40B852F34983}" type="presParOf" srcId="{2832F57C-54F0-441C-BC33-294DC813C194}" destId="{E953B2A8-BD6D-45F4-82CA-6C0B844A28E4}" srcOrd="19" destOrd="0" presId="urn:microsoft.com/office/officeart/2005/8/layout/list1"/>
    <dgm:cxn modelId="{A43B5F06-13ED-440B-908A-6F2C9C4A4ADE}" type="presParOf" srcId="{2832F57C-54F0-441C-BC33-294DC813C194}" destId="{CEFEA0CB-CC97-408F-A1AC-C7205A071A3E}" srcOrd="20" destOrd="0" presId="urn:microsoft.com/office/officeart/2005/8/layout/list1"/>
    <dgm:cxn modelId="{3070CAB6-DF11-46DC-90EF-3834219EE32C}" type="presParOf" srcId="{CEFEA0CB-CC97-408F-A1AC-C7205A071A3E}" destId="{F9FC9E48-F476-4B4C-A389-CD27510D4D96}" srcOrd="0" destOrd="0" presId="urn:microsoft.com/office/officeart/2005/8/layout/list1"/>
    <dgm:cxn modelId="{0250B5FF-8914-40C8-8D99-0F24FCDA86B5}" type="presParOf" srcId="{CEFEA0CB-CC97-408F-A1AC-C7205A071A3E}" destId="{BB3E83F6-7765-486E-A03B-4F3DA99B089C}" srcOrd="1" destOrd="0" presId="urn:microsoft.com/office/officeart/2005/8/layout/list1"/>
    <dgm:cxn modelId="{613F3E01-25D7-4B16-93DD-EF82246CF1EA}" type="presParOf" srcId="{2832F57C-54F0-441C-BC33-294DC813C194}" destId="{88030784-7F98-4713-A7F9-5A21358E8BEF}" srcOrd="21" destOrd="0" presId="urn:microsoft.com/office/officeart/2005/8/layout/list1"/>
    <dgm:cxn modelId="{2BFCCC7E-43A5-441D-895C-8CD6BE286200}" type="presParOf" srcId="{2832F57C-54F0-441C-BC33-294DC813C194}" destId="{2C419391-45E3-4F27-8089-8897559F9272}"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FDE68BB-B90D-4526-9160-2019375CE9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8F269B2-7FB1-4B17-9DE4-58D7235D082E}">
      <dgm:prSet/>
      <dgm:spPr>
        <a:solidFill>
          <a:srgbClr val="5B9BD5"/>
        </a:solidFill>
      </dgm:spPr>
      <dgm:t>
        <a:bodyPr/>
        <a:lstStyle/>
        <a:p>
          <a:pPr rtl="0"/>
          <a:r>
            <a:rPr lang="en-US" dirty="0"/>
            <a:t>Groups: basic set up</a:t>
          </a:r>
        </a:p>
      </dgm:t>
    </dgm:pt>
    <dgm:pt modelId="{871A5C31-0475-48F1-BB10-4C5A71CABA3E}" type="parTrans" cxnId="{7BF11E88-CB37-4448-B473-A10D105BB602}">
      <dgm:prSet/>
      <dgm:spPr/>
      <dgm:t>
        <a:bodyPr/>
        <a:lstStyle/>
        <a:p>
          <a:endParaRPr lang="en-US"/>
        </a:p>
      </dgm:t>
    </dgm:pt>
    <dgm:pt modelId="{FEAE5B80-EAD8-43AE-8DF5-5A02AF833CA1}" type="sibTrans" cxnId="{7BF11E88-CB37-4448-B473-A10D105BB602}">
      <dgm:prSet/>
      <dgm:spPr/>
      <dgm:t>
        <a:bodyPr/>
        <a:lstStyle/>
        <a:p>
          <a:endParaRPr lang="en-US"/>
        </a:p>
      </dgm:t>
    </dgm:pt>
    <dgm:pt modelId="{CD20394B-3A60-4271-A48C-A3B8C91D6E4C}">
      <dgm:prSet/>
      <dgm:spPr>
        <a:solidFill>
          <a:srgbClr val="1F4E79"/>
        </a:solidFill>
      </dgm:spPr>
      <dgm:t>
        <a:bodyPr/>
        <a:lstStyle/>
        <a:p>
          <a:pPr rtl="0"/>
          <a:r>
            <a:rPr lang="en-US" dirty="0"/>
            <a:t>Groups: Smart views</a:t>
          </a:r>
        </a:p>
      </dgm:t>
    </dgm:pt>
    <dgm:pt modelId="{73CE73F5-2B3A-47E8-A080-B0E471C09804}" type="parTrans" cxnId="{2CAC261C-52F8-45EB-A9F7-A429A6CD0821}">
      <dgm:prSet/>
      <dgm:spPr/>
      <dgm:t>
        <a:bodyPr/>
        <a:lstStyle/>
        <a:p>
          <a:endParaRPr lang="en-US"/>
        </a:p>
      </dgm:t>
    </dgm:pt>
    <dgm:pt modelId="{1D3176B1-167C-4445-A5E5-807838EE7E9C}" type="sibTrans" cxnId="{2CAC261C-52F8-45EB-A9F7-A429A6CD0821}">
      <dgm:prSet/>
      <dgm:spPr/>
      <dgm:t>
        <a:bodyPr/>
        <a:lstStyle/>
        <a:p>
          <a:endParaRPr lang="en-US"/>
        </a:p>
      </dgm:t>
    </dgm:pt>
    <dgm:pt modelId="{A68AD748-29C0-4295-9278-BA790155773F}">
      <dgm:prSet/>
      <dgm:spPr/>
      <dgm:t>
        <a:bodyPr/>
        <a:lstStyle/>
        <a:p>
          <a:pPr rtl="0"/>
          <a:r>
            <a:rPr lang="en-US"/>
            <a:t>Assignment: adapive release</a:t>
          </a:r>
        </a:p>
      </dgm:t>
    </dgm:pt>
    <dgm:pt modelId="{29680B52-1A1A-4C95-9E64-3FC721A399B1}" type="parTrans" cxnId="{4EB65D6E-3603-48F0-BB3A-00C693BB54FE}">
      <dgm:prSet/>
      <dgm:spPr/>
      <dgm:t>
        <a:bodyPr/>
        <a:lstStyle/>
        <a:p>
          <a:endParaRPr lang="en-US"/>
        </a:p>
      </dgm:t>
    </dgm:pt>
    <dgm:pt modelId="{C9D6FECD-A8BC-4918-9419-C1C7FB2F26BD}" type="sibTrans" cxnId="{4EB65D6E-3603-48F0-BB3A-00C693BB54FE}">
      <dgm:prSet/>
      <dgm:spPr/>
      <dgm:t>
        <a:bodyPr/>
        <a:lstStyle/>
        <a:p>
          <a:endParaRPr lang="en-US"/>
        </a:p>
      </dgm:t>
    </dgm:pt>
    <dgm:pt modelId="{F8623FD7-D133-4AED-A553-E04E11823737}">
      <dgm:prSet/>
      <dgm:spPr/>
      <dgm:t>
        <a:bodyPr/>
        <a:lstStyle/>
        <a:p>
          <a:pPr rtl="0"/>
          <a:r>
            <a:rPr lang="en-US" dirty="0"/>
            <a:t>Survey: statistics tracking</a:t>
          </a:r>
        </a:p>
      </dgm:t>
    </dgm:pt>
    <dgm:pt modelId="{674FCBB2-9CEA-4B66-AF5C-962B1D01C16C}" type="parTrans" cxnId="{0CB09427-59EA-434A-8401-1D396CF908F8}">
      <dgm:prSet/>
      <dgm:spPr/>
      <dgm:t>
        <a:bodyPr/>
        <a:lstStyle/>
        <a:p>
          <a:endParaRPr lang="en-US"/>
        </a:p>
      </dgm:t>
    </dgm:pt>
    <dgm:pt modelId="{8B6F9B50-F885-4184-8912-E36153F3FF40}" type="sibTrans" cxnId="{0CB09427-59EA-434A-8401-1D396CF908F8}">
      <dgm:prSet/>
      <dgm:spPr/>
      <dgm:t>
        <a:bodyPr/>
        <a:lstStyle/>
        <a:p>
          <a:endParaRPr lang="en-US"/>
        </a:p>
      </dgm:t>
    </dgm:pt>
    <dgm:pt modelId="{892CB2EA-BA8B-49A9-A474-F557ED3E8816}">
      <dgm:prSet/>
      <dgm:spPr/>
      <dgm:t>
        <a:bodyPr/>
        <a:lstStyle/>
        <a:p>
          <a:pPr rtl="0"/>
          <a:r>
            <a:rPr lang="en-US"/>
            <a:t>Tegrity</a:t>
          </a:r>
        </a:p>
      </dgm:t>
    </dgm:pt>
    <dgm:pt modelId="{C19BA33C-8289-4224-89B8-A6195D4C10B7}" type="parTrans" cxnId="{1C3702B2-6EAA-49B7-B658-316689DAD73D}">
      <dgm:prSet/>
      <dgm:spPr/>
      <dgm:t>
        <a:bodyPr/>
        <a:lstStyle/>
        <a:p>
          <a:endParaRPr lang="en-US"/>
        </a:p>
      </dgm:t>
    </dgm:pt>
    <dgm:pt modelId="{9D9F973B-B440-4802-95ED-9CCEE9C1B5D4}" type="sibTrans" cxnId="{1C3702B2-6EAA-49B7-B658-316689DAD73D}">
      <dgm:prSet/>
      <dgm:spPr/>
      <dgm:t>
        <a:bodyPr/>
        <a:lstStyle/>
        <a:p>
          <a:endParaRPr lang="en-US"/>
        </a:p>
      </dgm:t>
    </dgm:pt>
    <dgm:pt modelId="{C4EACCC7-529D-774B-B6D9-53468459370C}">
      <dgm:prSet/>
      <dgm:spPr/>
      <dgm:t>
        <a:bodyPr/>
        <a:lstStyle/>
        <a:p>
          <a:r>
            <a:rPr lang="en-US"/>
            <a:t>Key: adaptive release (by group)</a:t>
          </a:r>
        </a:p>
      </dgm:t>
    </dgm:pt>
    <dgm:pt modelId="{9062CB91-4280-E744-83A3-792C35ECBFA5}" type="parTrans" cxnId="{C48CEB30-ECE4-5548-BD4A-A092CC1EA199}">
      <dgm:prSet/>
      <dgm:spPr/>
      <dgm:t>
        <a:bodyPr/>
        <a:lstStyle/>
        <a:p>
          <a:endParaRPr lang="en-US"/>
        </a:p>
      </dgm:t>
    </dgm:pt>
    <dgm:pt modelId="{D9709E31-F63B-324D-B634-2C2BE827A343}" type="sibTrans" cxnId="{C48CEB30-ECE4-5548-BD4A-A092CC1EA199}">
      <dgm:prSet/>
      <dgm:spPr/>
      <dgm:t>
        <a:bodyPr/>
        <a:lstStyle/>
        <a:p>
          <a:endParaRPr lang="en-US"/>
        </a:p>
      </dgm:t>
    </dgm:pt>
    <dgm:pt modelId="{2832F57C-54F0-441C-BC33-294DC813C194}" type="pres">
      <dgm:prSet presAssocID="{0FDE68BB-B90D-4526-9160-2019375CE99B}" presName="linear" presStyleCnt="0">
        <dgm:presLayoutVars>
          <dgm:dir/>
          <dgm:animLvl val="lvl"/>
          <dgm:resizeHandles val="exact"/>
        </dgm:presLayoutVars>
      </dgm:prSet>
      <dgm:spPr/>
    </dgm:pt>
    <dgm:pt modelId="{2DC1AB6D-A971-4CD5-ACB9-EBF20F65934A}" type="pres">
      <dgm:prSet presAssocID="{C8F269B2-7FB1-4B17-9DE4-58D7235D082E}" presName="parentLin" presStyleCnt="0"/>
      <dgm:spPr/>
    </dgm:pt>
    <dgm:pt modelId="{FA0D74B5-1168-4AA1-9B47-5D5907EAB206}" type="pres">
      <dgm:prSet presAssocID="{C8F269B2-7FB1-4B17-9DE4-58D7235D082E}" presName="parentLeftMargin" presStyleLbl="node1" presStyleIdx="0" presStyleCnt="6"/>
      <dgm:spPr/>
    </dgm:pt>
    <dgm:pt modelId="{98898BA7-E649-4126-8EC1-4F21DE7C8816}" type="pres">
      <dgm:prSet presAssocID="{C8F269B2-7FB1-4B17-9DE4-58D7235D082E}" presName="parentText" presStyleLbl="node1" presStyleIdx="0" presStyleCnt="6" custScaleX="142857">
        <dgm:presLayoutVars>
          <dgm:chMax val="0"/>
          <dgm:bulletEnabled val="1"/>
        </dgm:presLayoutVars>
      </dgm:prSet>
      <dgm:spPr/>
    </dgm:pt>
    <dgm:pt modelId="{DCB20E85-4DCE-403F-B521-C47B85EB7D22}" type="pres">
      <dgm:prSet presAssocID="{C8F269B2-7FB1-4B17-9DE4-58D7235D082E}" presName="negativeSpace" presStyleCnt="0"/>
      <dgm:spPr/>
    </dgm:pt>
    <dgm:pt modelId="{DFE937B9-A00B-4B63-9B82-EE7C4344B337}" type="pres">
      <dgm:prSet presAssocID="{C8F269B2-7FB1-4B17-9DE4-58D7235D082E}" presName="childText" presStyleLbl="conFgAcc1" presStyleIdx="0" presStyleCnt="6">
        <dgm:presLayoutVars>
          <dgm:bulletEnabled val="1"/>
        </dgm:presLayoutVars>
      </dgm:prSet>
      <dgm:spPr/>
    </dgm:pt>
    <dgm:pt modelId="{FBA5022A-79CC-4724-B503-80C201AF5CC3}" type="pres">
      <dgm:prSet presAssocID="{FEAE5B80-EAD8-43AE-8DF5-5A02AF833CA1}" presName="spaceBetweenRectangles" presStyleCnt="0"/>
      <dgm:spPr/>
    </dgm:pt>
    <dgm:pt modelId="{B54EAC34-E128-4DD1-A180-C2433B355B80}" type="pres">
      <dgm:prSet presAssocID="{CD20394B-3A60-4271-A48C-A3B8C91D6E4C}" presName="parentLin" presStyleCnt="0"/>
      <dgm:spPr/>
    </dgm:pt>
    <dgm:pt modelId="{19CB5CC3-1B5E-4019-8EF4-2B940F8C4477}" type="pres">
      <dgm:prSet presAssocID="{CD20394B-3A60-4271-A48C-A3B8C91D6E4C}" presName="parentLeftMargin" presStyleLbl="node1" presStyleIdx="0" presStyleCnt="6"/>
      <dgm:spPr/>
    </dgm:pt>
    <dgm:pt modelId="{A78869BD-4E5C-4906-9856-E144DED02623}" type="pres">
      <dgm:prSet presAssocID="{CD20394B-3A60-4271-A48C-A3B8C91D6E4C}" presName="parentText" presStyleLbl="node1" presStyleIdx="1" presStyleCnt="6" custScaleX="142857">
        <dgm:presLayoutVars>
          <dgm:chMax val="0"/>
          <dgm:bulletEnabled val="1"/>
        </dgm:presLayoutVars>
      </dgm:prSet>
      <dgm:spPr/>
    </dgm:pt>
    <dgm:pt modelId="{0D079135-8404-4804-9386-B8C0A3CB3CF5}" type="pres">
      <dgm:prSet presAssocID="{CD20394B-3A60-4271-A48C-A3B8C91D6E4C}" presName="negativeSpace" presStyleCnt="0"/>
      <dgm:spPr/>
    </dgm:pt>
    <dgm:pt modelId="{C96591AA-94BA-4E6C-9B82-8F471C053E02}" type="pres">
      <dgm:prSet presAssocID="{CD20394B-3A60-4271-A48C-A3B8C91D6E4C}" presName="childText" presStyleLbl="conFgAcc1" presStyleIdx="1" presStyleCnt="6">
        <dgm:presLayoutVars>
          <dgm:bulletEnabled val="1"/>
        </dgm:presLayoutVars>
      </dgm:prSet>
      <dgm:spPr/>
    </dgm:pt>
    <dgm:pt modelId="{C746A5BF-4363-41FE-ADDC-70279B8EF702}" type="pres">
      <dgm:prSet presAssocID="{1D3176B1-167C-4445-A5E5-807838EE7E9C}" presName="spaceBetweenRectangles" presStyleCnt="0"/>
      <dgm:spPr/>
    </dgm:pt>
    <dgm:pt modelId="{2EA19A61-B7AE-439C-8FCD-71651ECEBBF2}" type="pres">
      <dgm:prSet presAssocID="{A68AD748-29C0-4295-9278-BA790155773F}" presName="parentLin" presStyleCnt="0"/>
      <dgm:spPr/>
    </dgm:pt>
    <dgm:pt modelId="{158273FC-95A8-4783-9B16-32EB89422F30}" type="pres">
      <dgm:prSet presAssocID="{A68AD748-29C0-4295-9278-BA790155773F}" presName="parentLeftMargin" presStyleLbl="node1" presStyleIdx="1" presStyleCnt="6"/>
      <dgm:spPr/>
    </dgm:pt>
    <dgm:pt modelId="{F362056C-0B37-4CFA-94CA-498CFFEB5FD8}" type="pres">
      <dgm:prSet presAssocID="{A68AD748-29C0-4295-9278-BA790155773F}" presName="parentText" presStyleLbl="node1" presStyleIdx="2" presStyleCnt="6" custScaleX="142857">
        <dgm:presLayoutVars>
          <dgm:chMax val="0"/>
          <dgm:bulletEnabled val="1"/>
        </dgm:presLayoutVars>
      </dgm:prSet>
      <dgm:spPr/>
    </dgm:pt>
    <dgm:pt modelId="{94ECFE93-5A07-4576-AEEE-2711717BE3E5}" type="pres">
      <dgm:prSet presAssocID="{A68AD748-29C0-4295-9278-BA790155773F}" presName="negativeSpace" presStyleCnt="0"/>
      <dgm:spPr/>
    </dgm:pt>
    <dgm:pt modelId="{46375436-BC30-48A6-BC90-8DC782150EF1}" type="pres">
      <dgm:prSet presAssocID="{A68AD748-29C0-4295-9278-BA790155773F}" presName="childText" presStyleLbl="conFgAcc1" presStyleIdx="2" presStyleCnt="6">
        <dgm:presLayoutVars>
          <dgm:bulletEnabled val="1"/>
        </dgm:presLayoutVars>
      </dgm:prSet>
      <dgm:spPr/>
    </dgm:pt>
    <dgm:pt modelId="{B196A73B-8FB2-4768-B9CD-D699C8D7F239}" type="pres">
      <dgm:prSet presAssocID="{C9D6FECD-A8BC-4918-9419-C1C7FB2F26BD}" presName="spaceBetweenRectangles" presStyleCnt="0"/>
      <dgm:spPr/>
    </dgm:pt>
    <dgm:pt modelId="{0D36196A-4DCA-D344-9DF9-3E750A8CB673}" type="pres">
      <dgm:prSet presAssocID="{C4EACCC7-529D-774B-B6D9-53468459370C}" presName="parentLin" presStyleCnt="0"/>
      <dgm:spPr/>
    </dgm:pt>
    <dgm:pt modelId="{FEDEB71F-6F4B-A646-8BC1-A45E6AEDE4CC}" type="pres">
      <dgm:prSet presAssocID="{C4EACCC7-529D-774B-B6D9-53468459370C}" presName="parentLeftMargin" presStyleLbl="node1" presStyleIdx="2" presStyleCnt="6"/>
      <dgm:spPr/>
    </dgm:pt>
    <dgm:pt modelId="{A9CE855D-31F8-794E-8264-F5F82EE30375}" type="pres">
      <dgm:prSet presAssocID="{C4EACCC7-529D-774B-B6D9-53468459370C}" presName="parentText" presStyleLbl="node1" presStyleIdx="3" presStyleCnt="6" custScaleX="142857">
        <dgm:presLayoutVars>
          <dgm:chMax val="0"/>
          <dgm:bulletEnabled val="1"/>
        </dgm:presLayoutVars>
      </dgm:prSet>
      <dgm:spPr/>
    </dgm:pt>
    <dgm:pt modelId="{04700734-070E-5446-821B-41FA01184C65}" type="pres">
      <dgm:prSet presAssocID="{C4EACCC7-529D-774B-B6D9-53468459370C}" presName="negativeSpace" presStyleCnt="0"/>
      <dgm:spPr/>
    </dgm:pt>
    <dgm:pt modelId="{90F2E252-081D-C84B-8020-13A67072ED77}" type="pres">
      <dgm:prSet presAssocID="{C4EACCC7-529D-774B-B6D9-53468459370C}" presName="childText" presStyleLbl="conFgAcc1" presStyleIdx="3" presStyleCnt="6">
        <dgm:presLayoutVars>
          <dgm:bulletEnabled val="1"/>
        </dgm:presLayoutVars>
      </dgm:prSet>
      <dgm:spPr/>
    </dgm:pt>
    <dgm:pt modelId="{9142223B-5772-F840-8AEC-B5A0536B1223}" type="pres">
      <dgm:prSet presAssocID="{D9709E31-F63B-324D-B634-2C2BE827A343}" presName="spaceBetweenRectangles" presStyleCnt="0"/>
      <dgm:spPr/>
    </dgm:pt>
    <dgm:pt modelId="{78F88267-3261-4573-9CFC-51AA1B16F7E4}" type="pres">
      <dgm:prSet presAssocID="{F8623FD7-D133-4AED-A553-E04E11823737}" presName="parentLin" presStyleCnt="0"/>
      <dgm:spPr/>
    </dgm:pt>
    <dgm:pt modelId="{8ECE42AA-E6A9-4BEB-83A5-59B3D9D6E7AE}" type="pres">
      <dgm:prSet presAssocID="{F8623FD7-D133-4AED-A553-E04E11823737}" presName="parentLeftMargin" presStyleLbl="node1" presStyleIdx="3" presStyleCnt="6"/>
      <dgm:spPr/>
    </dgm:pt>
    <dgm:pt modelId="{5642897E-31CF-4594-9162-49ECE7CDDAEB}" type="pres">
      <dgm:prSet presAssocID="{F8623FD7-D133-4AED-A553-E04E11823737}" presName="parentText" presStyleLbl="node1" presStyleIdx="4" presStyleCnt="6" custScaleX="142857">
        <dgm:presLayoutVars>
          <dgm:chMax val="0"/>
          <dgm:bulletEnabled val="1"/>
        </dgm:presLayoutVars>
      </dgm:prSet>
      <dgm:spPr/>
    </dgm:pt>
    <dgm:pt modelId="{F45BB72F-00C8-4E54-8E91-AE72FDFBF3CC}" type="pres">
      <dgm:prSet presAssocID="{F8623FD7-D133-4AED-A553-E04E11823737}" presName="negativeSpace" presStyleCnt="0"/>
      <dgm:spPr/>
    </dgm:pt>
    <dgm:pt modelId="{62DA7978-9F43-48CD-B297-709D720F8BBE}" type="pres">
      <dgm:prSet presAssocID="{F8623FD7-D133-4AED-A553-E04E11823737}" presName="childText" presStyleLbl="conFgAcc1" presStyleIdx="4" presStyleCnt="6">
        <dgm:presLayoutVars>
          <dgm:bulletEnabled val="1"/>
        </dgm:presLayoutVars>
      </dgm:prSet>
      <dgm:spPr/>
    </dgm:pt>
    <dgm:pt modelId="{E953B2A8-BD6D-45F4-82CA-6C0B844A28E4}" type="pres">
      <dgm:prSet presAssocID="{8B6F9B50-F885-4184-8912-E36153F3FF40}" presName="spaceBetweenRectangles" presStyleCnt="0"/>
      <dgm:spPr/>
    </dgm:pt>
    <dgm:pt modelId="{CEFEA0CB-CC97-408F-A1AC-C7205A071A3E}" type="pres">
      <dgm:prSet presAssocID="{892CB2EA-BA8B-49A9-A474-F557ED3E8816}" presName="parentLin" presStyleCnt="0"/>
      <dgm:spPr/>
    </dgm:pt>
    <dgm:pt modelId="{F9FC9E48-F476-4B4C-A389-CD27510D4D96}" type="pres">
      <dgm:prSet presAssocID="{892CB2EA-BA8B-49A9-A474-F557ED3E8816}" presName="parentLeftMargin" presStyleLbl="node1" presStyleIdx="4" presStyleCnt="6"/>
      <dgm:spPr/>
    </dgm:pt>
    <dgm:pt modelId="{BB3E83F6-7765-486E-A03B-4F3DA99B089C}" type="pres">
      <dgm:prSet presAssocID="{892CB2EA-BA8B-49A9-A474-F557ED3E8816}" presName="parentText" presStyleLbl="node1" presStyleIdx="5" presStyleCnt="6" custScaleX="142857">
        <dgm:presLayoutVars>
          <dgm:chMax val="0"/>
          <dgm:bulletEnabled val="1"/>
        </dgm:presLayoutVars>
      </dgm:prSet>
      <dgm:spPr/>
    </dgm:pt>
    <dgm:pt modelId="{88030784-7F98-4713-A7F9-5A21358E8BEF}" type="pres">
      <dgm:prSet presAssocID="{892CB2EA-BA8B-49A9-A474-F557ED3E8816}" presName="negativeSpace" presStyleCnt="0"/>
      <dgm:spPr/>
    </dgm:pt>
    <dgm:pt modelId="{2C419391-45E3-4F27-8089-8897559F9272}" type="pres">
      <dgm:prSet presAssocID="{892CB2EA-BA8B-49A9-A474-F557ED3E8816}" presName="childText" presStyleLbl="conFgAcc1" presStyleIdx="5" presStyleCnt="6">
        <dgm:presLayoutVars>
          <dgm:bulletEnabled val="1"/>
        </dgm:presLayoutVars>
      </dgm:prSet>
      <dgm:spPr/>
    </dgm:pt>
  </dgm:ptLst>
  <dgm:cxnLst>
    <dgm:cxn modelId="{2D6CAB01-962A-1E45-868A-ED0D1209C088}" type="presOf" srcId="{F8623FD7-D133-4AED-A553-E04E11823737}" destId="{5642897E-31CF-4594-9162-49ECE7CDDAEB}" srcOrd="1" destOrd="0" presId="urn:microsoft.com/office/officeart/2005/8/layout/list1"/>
    <dgm:cxn modelId="{87CCD005-F5F1-4A9E-B2DC-2FE126947B8D}" type="presOf" srcId="{0FDE68BB-B90D-4526-9160-2019375CE99B}" destId="{2832F57C-54F0-441C-BC33-294DC813C194}" srcOrd="0" destOrd="0" presId="urn:microsoft.com/office/officeart/2005/8/layout/list1"/>
    <dgm:cxn modelId="{2CAC261C-52F8-45EB-A9F7-A429A6CD0821}" srcId="{0FDE68BB-B90D-4526-9160-2019375CE99B}" destId="{CD20394B-3A60-4271-A48C-A3B8C91D6E4C}" srcOrd="1" destOrd="0" parTransId="{73CE73F5-2B3A-47E8-A080-B0E471C09804}" sibTransId="{1D3176B1-167C-4445-A5E5-807838EE7E9C}"/>
    <dgm:cxn modelId="{0CB09427-59EA-434A-8401-1D396CF908F8}" srcId="{0FDE68BB-B90D-4526-9160-2019375CE99B}" destId="{F8623FD7-D133-4AED-A553-E04E11823737}" srcOrd="4" destOrd="0" parTransId="{674FCBB2-9CEA-4B66-AF5C-962B1D01C16C}" sibTransId="{8B6F9B50-F885-4184-8912-E36153F3FF40}"/>
    <dgm:cxn modelId="{C48CEB30-ECE4-5548-BD4A-A092CC1EA199}" srcId="{0FDE68BB-B90D-4526-9160-2019375CE99B}" destId="{C4EACCC7-529D-774B-B6D9-53468459370C}" srcOrd="3" destOrd="0" parTransId="{9062CB91-4280-E744-83A3-792C35ECBFA5}" sibTransId="{D9709E31-F63B-324D-B634-2C2BE827A343}"/>
    <dgm:cxn modelId="{84635935-5E55-0E43-B29B-CDAF7BAC8DDD}" type="presOf" srcId="{C8F269B2-7FB1-4B17-9DE4-58D7235D082E}" destId="{98898BA7-E649-4126-8EC1-4F21DE7C8816}" srcOrd="1" destOrd="0" presId="urn:microsoft.com/office/officeart/2005/8/layout/list1"/>
    <dgm:cxn modelId="{AB74CD43-CEBA-1F47-A403-8A94931F6E3A}" type="presOf" srcId="{892CB2EA-BA8B-49A9-A474-F557ED3E8816}" destId="{BB3E83F6-7765-486E-A03B-4F3DA99B089C}" srcOrd="1" destOrd="0" presId="urn:microsoft.com/office/officeart/2005/8/layout/list1"/>
    <dgm:cxn modelId="{4EB65D6E-3603-48F0-BB3A-00C693BB54FE}" srcId="{0FDE68BB-B90D-4526-9160-2019375CE99B}" destId="{A68AD748-29C0-4295-9278-BA790155773F}" srcOrd="2" destOrd="0" parTransId="{29680B52-1A1A-4C95-9E64-3FC721A399B1}" sibTransId="{C9D6FECD-A8BC-4918-9419-C1C7FB2F26BD}"/>
    <dgm:cxn modelId="{5FF4E17E-747F-6A4C-B593-914AA1C94347}" type="presOf" srcId="{A68AD748-29C0-4295-9278-BA790155773F}" destId="{158273FC-95A8-4783-9B16-32EB89422F30}" srcOrd="0" destOrd="0" presId="urn:microsoft.com/office/officeart/2005/8/layout/list1"/>
    <dgm:cxn modelId="{7BF11E88-CB37-4448-B473-A10D105BB602}" srcId="{0FDE68BB-B90D-4526-9160-2019375CE99B}" destId="{C8F269B2-7FB1-4B17-9DE4-58D7235D082E}" srcOrd="0" destOrd="0" parTransId="{871A5C31-0475-48F1-BB10-4C5A71CABA3E}" sibTransId="{FEAE5B80-EAD8-43AE-8DF5-5A02AF833CA1}"/>
    <dgm:cxn modelId="{E7E8818B-B79C-2C4E-9BE9-977F217D4515}" type="presOf" srcId="{CD20394B-3A60-4271-A48C-A3B8C91D6E4C}" destId="{19CB5CC3-1B5E-4019-8EF4-2B940F8C4477}" srcOrd="0" destOrd="0" presId="urn:microsoft.com/office/officeart/2005/8/layout/list1"/>
    <dgm:cxn modelId="{5238A29A-0ED5-1544-B8DB-4C408266484B}" type="presOf" srcId="{CD20394B-3A60-4271-A48C-A3B8C91D6E4C}" destId="{A78869BD-4E5C-4906-9856-E144DED02623}" srcOrd="1" destOrd="0" presId="urn:microsoft.com/office/officeart/2005/8/layout/list1"/>
    <dgm:cxn modelId="{1C3702B2-6EAA-49B7-B658-316689DAD73D}" srcId="{0FDE68BB-B90D-4526-9160-2019375CE99B}" destId="{892CB2EA-BA8B-49A9-A474-F557ED3E8816}" srcOrd="5" destOrd="0" parTransId="{C19BA33C-8289-4224-89B8-A6195D4C10B7}" sibTransId="{9D9F973B-B440-4802-95ED-9CCEE9C1B5D4}"/>
    <dgm:cxn modelId="{16CB78BA-8C2C-3A4E-BB3B-18C0A3A3EB42}" type="presOf" srcId="{F8623FD7-D133-4AED-A553-E04E11823737}" destId="{8ECE42AA-E6A9-4BEB-83A5-59B3D9D6E7AE}" srcOrd="0" destOrd="0" presId="urn:microsoft.com/office/officeart/2005/8/layout/list1"/>
    <dgm:cxn modelId="{2D7A50BF-DEC9-5B42-9A77-9AD0677D7564}" type="presOf" srcId="{C4EACCC7-529D-774B-B6D9-53468459370C}" destId="{FEDEB71F-6F4B-A646-8BC1-A45E6AEDE4CC}" srcOrd="0" destOrd="0" presId="urn:microsoft.com/office/officeart/2005/8/layout/list1"/>
    <dgm:cxn modelId="{A5AF06CB-A298-3445-8CA0-DDB043CCB94B}" type="presOf" srcId="{C8F269B2-7FB1-4B17-9DE4-58D7235D082E}" destId="{FA0D74B5-1168-4AA1-9B47-5D5907EAB206}" srcOrd="0" destOrd="0" presId="urn:microsoft.com/office/officeart/2005/8/layout/list1"/>
    <dgm:cxn modelId="{B04AABD9-6AF5-1B4E-8C36-58CE70CCC1D0}" type="presOf" srcId="{C4EACCC7-529D-774B-B6D9-53468459370C}" destId="{A9CE855D-31F8-794E-8264-F5F82EE30375}" srcOrd="1" destOrd="0" presId="urn:microsoft.com/office/officeart/2005/8/layout/list1"/>
    <dgm:cxn modelId="{7FDD31E8-8A33-7949-9104-2F579FE93FFB}" type="presOf" srcId="{A68AD748-29C0-4295-9278-BA790155773F}" destId="{F362056C-0B37-4CFA-94CA-498CFFEB5FD8}" srcOrd="1" destOrd="0" presId="urn:microsoft.com/office/officeart/2005/8/layout/list1"/>
    <dgm:cxn modelId="{E45CEDF1-E02A-BD47-B368-31B0C22E1F9E}" type="presOf" srcId="{892CB2EA-BA8B-49A9-A474-F557ED3E8816}" destId="{F9FC9E48-F476-4B4C-A389-CD27510D4D96}" srcOrd="0" destOrd="0" presId="urn:microsoft.com/office/officeart/2005/8/layout/list1"/>
    <dgm:cxn modelId="{B8515939-A113-0F40-9520-AAC17F9E3DBB}" type="presParOf" srcId="{2832F57C-54F0-441C-BC33-294DC813C194}" destId="{2DC1AB6D-A971-4CD5-ACB9-EBF20F65934A}" srcOrd="0" destOrd="0" presId="urn:microsoft.com/office/officeart/2005/8/layout/list1"/>
    <dgm:cxn modelId="{6ACC3574-1080-0E4F-98B1-7041923E98E8}" type="presParOf" srcId="{2DC1AB6D-A971-4CD5-ACB9-EBF20F65934A}" destId="{FA0D74B5-1168-4AA1-9B47-5D5907EAB206}" srcOrd="0" destOrd="0" presId="urn:microsoft.com/office/officeart/2005/8/layout/list1"/>
    <dgm:cxn modelId="{DA7284CA-9BE7-414F-8305-A2BB83D1AAF8}" type="presParOf" srcId="{2DC1AB6D-A971-4CD5-ACB9-EBF20F65934A}" destId="{98898BA7-E649-4126-8EC1-4F21DE7C8816}" srcOrd="1" destOrd="0" presId="urn:microsoft.com/office/officeart/2005/8/layout/list1"/>
    <dgm:cxn modelId="{E9E0BB65-EB72-3342-8BE2-4E7DF2105947}" type="presParOf" srcId="{2832F57C-54F0-441C-BC33-294DC813C194}" destId="{DCB20E85-4DCE-403F-B521-C47B85EB7D22}" srcOrd="1" destOrd="0" presId="urn:microsoft.com/office/officeart/2005/8/layout/list1"/>
    <dgm:cxn modelId="{91EF35E9-AF9A-4B41-A5A7-CBA89481DA5B}" type="presParOf" srcId="{2832F57C-54F0-441C-BC33-294DC813C194}" destId="{DFE937B9-A00B-4B63-9B82-EE7C4344B337}" srcOrd="2" destOrd="0" presId="urn:microsoft.com/office/officeart/2005/8/layout/list1"/>
    <dgm:cxn modelId="{0B4624E6-62E7-DE4E-A3F8-922F286EBA14}" type="presParOf" srcId="{2832F57C-54F0-441C-BC33-294DC813C194}" destId="{FBA5022A-79CC-4724-B503-80C201AF5CC3}" srcOrd="3" destOrd="0" presId="urn:microsoft.com/office/officeart/2005/8/layout/list1"/>
    <dgm:cxn modelId="{8A47A270-5CD1-2243-9AA3-D8438EDB011E}" type="presParOf" srcId="{2832F57C-54F0-441C-BC33-294DC813C194}" destId="{B54EAC34-E128-4DD1-A180-C2433B355B80}" srcOrd="4" destOrd="0" presId="urn:microsoft.com/office/officeart/2005/8/layout/list1"/>
    <dgm:cxn modelId="{068F98F1-0944-3F49-BB62-B44BA547F991}" type="presParOf" srcId="{B54EAC34-E128-4DD1-A180-C2433B355B80}" destId="{19CB5CC3-1B5E-4019-8EF4-2B940F8C4477}" srcOrd="0" destOrd="0" presId="urn:microsoft.com/office/officeart/2005/8/layout/list1"/>
    <dgm:cxn modelId="{FB63F512-7CC5-E340-8036-988FED7C9D61}" type="presParOf" srcId="{B54EAC34-E128-4DD1-A180-C2433B355B80}" destId="{A78869BD-4E5C-4906-9856-E144DED02623}" srcOrd="1" destOrd="0" presId="urn:microsoft.com/office/officeart/2005/8/layout/list1"/>
    <dgm:cxn modelId="{0508622B-B87C-104B-815D-5FCB0D28B4C2}" type="presParOf" srcId="{2832F57C-54F0-441C-BC33-294DC813C194}" destId="{0D079135-8404-4804-9386-B8C0A3CB3CF5}" srcOrd="5" destOrd="0" presId="urn:microsoft.com/office/officeart/2005/8/layout/list1"/>
    <dgm:cxn modelId="{639C472B-BFBD-7649-BD9E-067B207E47E1}" type="presParOf" srcId="{2832F57C-54F0-441C-BC33-294DC813C194}" destId="{C96591AA-94BA-4E6C-9B82-8F471C053E02}" srcOrd="6" destOrd="0" presId="urn:microsoft.com/office/officeart/2005/8/layout/list1"/>
    <dgm:cxn modelId="{1B4E13D3-97E9-DF42-B120-777D32CE9337}" type="presParOf" srcId="{2832F57C-54F0-441C-BC33-294DC813C194}" destId="{C746A5BF-4363-41FE-ADDC-70279B8EF702}" srcOrd="7" destOrd="0" presId="urn:microsoft.com/office/officeart/2005/8/layout/list1"/>
    <dgm:cxn modelId="{6893FAEA-E7A2-7041-8A9D-BE3ECA4E2AD2}" type="presParOf" srcId="{2832F57C-54F0-441C-BC33-294DC813C194}" destId="{2EA19A61-B7AE-439C-8FCD-71651ECEBBF2}" srcOrd="8" destOrd="0" presId="urn:microsoft.com/office/officeart/2005/8/layout/list1"/>
    <dgm:cxn modelId="{4BC9E814-013F-014A-A521-6256C1D40BC2}" type="presParOf" srcId="{2EA19A61-B7AE-439C-8FCD-71651ECEBBF2}" destId="{158273FC-95A8-4783-9B16-32EB89422F30}" srcOrd="0" destOrd="0" presId="urn:microsoft.com/office/officeart/2005/8/layout/list1"/>
    <dgm:cxn modelId="{D9615A30-25CE-3C43-8D6F-119E6835BF48}" type="presParOf" srcId="{2EA19A61-B7AE-439C-8FCD-71651ECEBBF2}" destId="{F362056C-0B37-4CFA-94CA-498CFFEB5FD8}" srcOrd="1" destOrd="0" presId="urn:microsoft.com/office/officeart/2005/8/layout/list1"/>
    <dgm:cxn modelId="{7F645DD8-C68F-4045-A33C-D7537C27D8CA}" type="presParOf" srcId="{2832F57C-54F0-441C-BC33-294DC813C194}" destId="{94ECFE93-5A07-4576-AEEE-2711717BE3E5}" srcOrd="9" destOrd="0" presId="urn:microsoft.com/office/officeart/2005/8/layout/list1"/>
    <dgm:cxn modelId="{FEFA4972-D464-6347-A52D-D38050051685}" type="presParOf" srcId="{2832F57C-54F0-441C-BC33-294DC813C194}" destId="{46375436-BC30-48A6-BC90-8DC782150EF1}" srcOrd="10" destOrd="0" presId="urn:microsoft.com/office/officeart/2005/8/layout/list1"/>
    <dgm:cxn modelId="{4DF1E1C2-728C-5D42-9174-E18AF4097BA9}" type="presParOf" srcId="{2832F57C-54F0-441C-BC33-294DC813C194}" destId="{B196A73B-8FB2-4768-B9CD-D699C8D7F239}" srcOrd="11" destOrd="0" presId="urn:microsoft.com/office/officeart/2005/8/layout/list1"/>
    <dgm:cxn modelId="{C233CFAE-B772-0F49-A18C-E93FF427ED51}" type="presParOf" srcId="{2832F57C-54F0-441C-BC33-294DC813C194}" destId="{0D36196A-4DCA-D344-9DF9-3E750A8CB673}" srcOrd="12" destOrd="0" presId="urn:microsoft.com/office/officeart/2005/8/layout/list1"/>
    <dgm:cxn modelId="{CADC5C31-A906-AA4B-837B-C3928EB82313}" type="presParOf" srcId="{0D36196A-4DCA-D344-9DF9-3E750A8CB673}" destId="{FEDEB71F-6F4B-A646-8BC1-A45E6AEDE4CC}" srcOrd="0" destOrd="0" presId="urn:microsoft.com/office/officeart/2005/8/layout/list1"/>
    <dgm:cxn modelId="{72DF39DD-F911-6444-B62F-7CC25558698D}" type="presParOf" srcId="{0D36196A-4DCA-D344-9DF9-3E750A8CB673}" destId="{A9CE855D-31F8-794E-8264-F5F82EE30375}" srcOrd="1" destOrd="0" presId="urn:microsoft.com/office/officeart/2005/8/layout/list1"/>
    <dgm:cxn modelId="{8A123141-170E-8C4C-8BFE-B73203A464C4}" type="presParOf" srcId="{2832F57C-54F0-441C-BC33-294DC813C194}" destId="{04700734-070E-5446-821B-41FA01184C65}" srcOrd="13" destOrd="0" presId="urn:microsoft.com/office/officeart/2005/8/layout/list1"/>
    <dgm:cxn modelId="{0EE35AA6-BFA8-3848-875D-4211FD64195B}" type="presParOf" srcId="{2832F57C-54F0-441C-BC33-294DC813C194}" destId="{90F2E252-081D-C84B-8020-13A67072ED77}" srcOrd="14" destOrd="0" presId="urn:microsoft.com/office/officeart/2005/8/layout/list1"/>
    <dgm:cxn modelId="{2D0871CA-F38E-8C49-B5DD-F3CA01264EBF}" type="presParOf" srcId="{2832F57C-54F0-441C-BC33-294DC813C194}" destId="{9142223B-5772-F840-8AEC-B5A0536B1223}" srcOrd="15" destOrd="0" presId="urn:microsoft.com/office/officeart/2005/8/layout/list1"/>
    <dgm:cxn modelId="{F93BD48B-F4BC-BD43-B7CF-8F5208B4AB1A}" type="presParOf" srcId="{2832F57C-54F0-441C-BC33-294DC813C194}" destId="{78F88267-3261-4573-9CFC-51AA1B16F7E4}" srcOrd="16" destOrd="0" presId="urn:microsoft.com/office/officeart/2005/8/layout/list1"/>
    <dgm:cxn modelId="{150BF7AD-A3FA-1841-AD4B-5E0A47CAA589}" type="presParOf" srcId="{78F88267-3261-4573-9CFC-51AA1B16F7E4}" destId="{8ECE42AA-E6A9-4BEB-83A5-59B3D9D6E7AE}" srcOrd="0" destOrd="0" presId="urn:microsoft.com/office/officeart/2005/8/layout/list1"/>
    <dgm:cxn modelId="{DE13FA62-BF0C-AC4C-BF72-7955E041518C}" type="presParOf" srcId="{78F88267-3261-4573-9CFC-51AA1B16F7E4}" destId="{5642897E-31CF-4594-9162-49ECE7CDDAEB}" srcOrd="1" destOrd="0" presId="urn:microsoft.com/office/officeart/2005/8/layout/list1"/>
    <dgm:cxn modelId="{8702F92A-FBD1-1D49-ACA1-6B45863EE637}" type="presParOf" srcId="{2832F57C-54F0-441C-BC33-294DC813C194}" destId="{F45BB72F-00C8-4E54-8E91-AE72FDFBF3CC}" srcOrd="17" destOrd="0" presId="urn:microsoft.com/office/officeart/2005/8/layout/list1"/>
    <dgm:cxn modelId="{90B67E05-355F-EC45-9560-394D4257A8A5}" type="presParOf" srcId="{2832F57C-54F0-441C-BC33-294DC813C194}" destId="{62DA7978-9F43-48CD-B297-709D720F8BBE}" srcOrd="18" destOrd="0" presId="urn:microsoft.com/office/officeart/2005/8/layout/list1"/>
    <dgm:cxn modelId="{6DEA9A17-F930-BC4D-A092-6C236FE8CE03}" type="presParOf" srcId="{2832F57C-54F0-441C-BC33-294DC813C194}" destId="{E953B2A8-BD6D-45F4-82CA-6C0B844A28E4}" srcOrd="19" destOrd="0" presId="urn:microsoft.com/office/officeart/2005/8/layout/list1"/>
    <dgm:cxn modelId="{03A492C8-6145-9C46-AA67-BBF08DD8CF34}" type="presParOf" srcId="{2832F57C-54F0-441C-BC33-294DC813C194}" destId="{CEFEA0CB-CC97-408F-A1AC-C7205A071A3E}" srcOrd="20" destOrd="0" presId="urn:microsoft.com/office/officeart/2005/8/layout/list1"/>
    <dgm:cxn modelId="{3EDD5107-705B-E54F-AFB5-27CA5AF5E1CD}" type="presParOf" srcId="{CEFEA0CB-CC97-408F-A1AC-C7205A071A3E}" destId="{F9FC9E48-F476-4B4C-A389-CD27510D4D96}" srcOrd="0" destOrd="0" presId="urn:microsoft.com/office/officeart/2005/8/layout/list1"/>
    <dgm:cxn modelId="{DFDC797C-C251-7C48-9115-D146BE464B26}" type="presParOf" srcId="{CEFEA0CB-CC97-408F-A1AC-C7205A071A3E}" destId="{BB3E83F6-7765-486E-A03B-4F3DA99B089C}" srcOrd="1" destOrd="0" presId="urn:microsoft.com/office/officeart/2005/8/layout/list1"/>
    <dgm:cxn modelId="{44849FEF-FDDD-0142-8471-8AAEB13E9942}" type="presParOf" srcId="{2832F57C-54F0-441C-BC33-294DC813C194}" destId="{88030784-7F98-4713-A7F9-5A21358E8BEF}" srcOrd="21" destOrd="0" presId="urn:microsoft.com/office/officeart/2005/8/layout/list1"/>
    <dgm:cxn modelId="{42E5F5BF-4B99-B440-ABB3-019D64B348DA}" type="presParOf" srcId="{2832F57C-54F0-441C-BC33-294DC813C194}" destId="{2C419391-45E3-4F27-8089-8897559F9272}"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FDE68BB-B90D-4526-9160-2019375CE9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8F269B2-7FB1-4B17-9DE4-58D7235D082E}">
      <dgm:prSet/>
      <dgm:spPr>
        <a:solidFill>
          <a:srgbClr val="5B9BD5"/>
        </a:solidFill>
      </dgm:spPr>
      <dgm:t>
        <a:bodyPr/>
        <a:lstStyle/>
        <a:p>
          <a:pPr rtl="0"/>
          <a:r>
            <a:rPr lang="en-US" dirty="0"/>
            <a:t>Groups: basic set up</a:t>
          </a:r>
        </a:p>
      </dgm:t>
    </dgm:pt>
    <dgm:pt modelId="{871A5C31-0475-48F1-BB10-4C5A71CABA3E}" type="parTrans" cxnId="{7BF11E88-CB37-4448-B473-A10D105BB602}">
      <dgm:prSet/>
      <dgm:spPr/>
      <dgm:t>
        <a:bodyPr/>
        <a:lstStyle/>
        <a:p>
          <a:endParaRPr lang="en-US"/>
        </a:p>
      </dgm:t>
    </dgm:pt>
    <dgm:pt modelId="{FEAE5B80-EAD8-43AE-8DF5-5A02AF833CA1}" type="sibTrans" cxnId="{7BF11E88-CB37-4448-B473-A10D105BB602}">
      <dgm:prSet/>
      <dgm:spPr/>
      <dgm:t>
        <a:bodyPr/>
        <a:lstStyle/>
        <a:p>
          <a:endParaRPr lang="en-US"/>
        </a:p>
      </dgm:t>
    </dgm:pt>
    <dgm:pt modelId="{CD20394B-3A60-4271-A48C-A3B8C91D6E4C}">
      <dgm:prSet/>
      <dgm:spPr>
        <a:solidFill>
          <a:srgbClr val="1F4E79"/>
        </a:solidFill>
      </dgm:spPr>
      <dgm:t>
        <a:bodyPr/>
        <a:lstStyle/>
        <a:p>
          <a:pPr rtl="0"/>
          <a:r>
            <a:rPr lang="en-US" dirty="0"/>
            <a:t>Groups: Smart views</a:t>
          </a:r>
        </a:p>
      </dgm:t>
    </dgm:pt>
    <dgm:pt modelId="{73CE73F5-2B3A-47E8-A080-B0E471C09804}" type="parTrans" cxnId="{2CAC261C-52F8-45EB-A9F7-A429A6CD0821}">
      <dgm:prSet/>
      <dgm:spPr/>
      <dgm:t>
        <a:bodyPr/>
        <a:lstStyle/>
        <a:p>
          <a:endParaRPr lang="en-US"/>
        </a:p>
      </dgm:t>
    </dgm:pt>
    <dgm:pt modelId="{1D3176B1-167C-4445-A5E5-807838EE7E9C}" type="sibTrans" cxnId="{2CAC261C-52F8-45EB-A9F7-A429A6CD0821}">
      <dgm:prSet/>
      <dgm:spPr/>
      <dgm:t>
        <a:bodyPr/>
        <a:lstStyle/>
        <a:p>
          <a:endParaRPr lang="en-US"/>
        </a:p>
      </dgm:t>
    </dgm:pt>
    <dgm:pt modelId="{A68AD748-29C0-4295-9278-BA790155773F}">
      <dgm:prSet/>
      <dgm:spPr/>
      <dgm:t>
        <a:bodyPr/>
        <a:lstStyle/>
        <a:p>
          <a:pPr rtl="0"/>
          <a:r>
            <a:rPr lang="en-US"/>
            <a:t>Assignment: adapive release</a:t>
          </a:r>
        </a:p>
      </dgm:t>
    </dgm:pt>
    <dgm:pt modelId="{29680B52-1A1A-4C95-9E64-3FC721A399B1}" type="parTrans" cxnId="{4EB65D6E-3603-48F0-BB3A-00C693BB54FE}">
      <dgm:prSet/>
      <dgm:spPr/>
      <dgm:t>
        <a:bodyPr/>
        <a:lstStyle/>
        <a:p>
          <a:endParaRPr lang="en-US"/>
        </a:p>
      </dgm:t>
    </dgm:pt>
    <dgm:pt modelId="{C9D6FECD-A8BC-4918-9419-C1C7FB2F26BD}" type="sibTrans" cxnId="{4EB65D6E-3603-48F0-BB3A-00C693BB54FE}">
      <dgm:prSet/>
      <dgm:spPr/>
      <dgm:t>
        <a:bodyPr/>
        <a:lstStyle/>
        <a:p>
          <a:endParaRPr lang="en-US"/>
        </a:p>
      </dgm:t>
    </dgm:pt>
    <dgm:pt modelId="{F8623FD7-D133-4AED-A553-E04E11823737}">
      <dgm:prSet/>
      <dgm:spPr/>
      <dgm:t>
        <a:bodyPr/>
        <a:lstStyle/>
        <a:p>
          <a:pPr rtl="0"/>
          <a:r>
            <a:rPr lang="en-US" dirty="0"/>
            <a:t>Survey: statistics tracking</a:t>
          </a:r>
        </a:p>
      </dgm:t>
    </dgm:pt>
    <dgm:pt modelId="{674FCBB2-9CEA-4B66-AF5C-962B1D01C16C}" type="parTrans" cxnId="{0CB09427-59EA-434A-8401-1D396CF908F8}">
      <dgm:prSet/>
      <dgm:spPr/>
      <dgm:t>
        <a:bodyPr/>
        <a:lstStyle/>
        <a:p>
          <a:endParaRPr lang="en-US"/>
        </a:p>
      </dgm:t>
    </dgm:pt>
    <dgm:pt modelId="{8B6F9B50-F885-4184-8912-E36153F3FF40}" type="sibTrans" cxnId="{0CB09427-59EA-434A-8401-1D396CF908F8}">
      <dgm:prSet/>
      <dgm:spPr/>
      <dgm:t>
        <a:bodyPr/>
        <a:lstStyle/>
        <a:p>
          <a:endParaRPr lang="en-US"/>
        </a:p>
      </dgm:t>
    </dgm:pt>
    <dgm:pt modelId="{892CB2EA-BA8B-49A9-A474-F557ED3E8816}">
      <dgm:prSet/>
      <dgm:spPr/>
      <dgm:t>
        <a:bodyPr/>
        <a:lstStyle/>
        <a:p>
          <a:pPr rtl="0"/>
          <a:r>
            <a:rPr lang="en-US"/>
            <a:t>Tegrity</a:t>
          </a:r>
        </a:p>
      </dgm:t>
    </dgm:pt>
    <dgm:pt modelId="{C19BA33C-8289-4224-89B8-A6195D4C10B7}" type="parTrans" cxnId="{1C3702B2-6EAA-49B7-B658-316689DAD73D}">
      <dgm:prSet/>
      <dgm:spPr/>
      <dgm:t>
        <a:bodyPr/>
        <a:lstStyle/>
        <a:p>
          <a:endParaRPr lang="en-US"/>
        </a:p>
      </dgm:t>
    </dgm:pt>
    <dgm:pt modelId="{9D9F973B-B440-4802-95ED-9CCEE9C1B5D4}" type="sibTrans" cxnId="{1C3702B2-6EAA-49B7-B658-316689DAD73D}">
      <dgm:prSet/>
      <dgm:spPr/>
      <dgm:t>
        <a:bodyPr/>
        <a:lstStyle/>
        <a:p>
          <a:endParaRPr lang="en-US"/>
        </a:p>
      </dgm:t>
    </dgm:pt>
    <dgm:pt modelId="{C4EACCC7-529D-774B-B6D9-53468459370C}">
      <dgm:prSet/>
      <dgm:spPr/>
      <dgm:t>
        <a:bodyPr/>
        <a:lstStyle/>
        <a:p>
          <a:r>
            <a:rPr lang="en-US"/>
            <a:t>Key: adaptive release (by group)</a:t>
          </a:r>
        </a:p>
      </dgm:t>
    </dgm:pt>
    <dgm:pt modelId="{9062CB91-4280-E744-83A3-792C35ECBFA5}" type="parTrans" cxnId="{C48CEB30-ECE4-5548-BD4A-A092CC1EA199}">
      <dgm:prSet/>
      <dgm:spPr/>
      <dgm:t>
        <a:bodyPr/>
        <a:lstStyle/>
        <a:p>
          <a:endParaRPr lang="en-US"/>
        </a:p>
      </dgm:t>
    </dgm:pt>
    <dgm:pt modelId="{D9709E31-F63B-324D-B634-2C2BE827A343}" type="sibTrans" cxnId="{C48CEB30-ECE4-5548-BD4A-A092CC1EA199}">
      <dgm:prSet/>
      <dgm:spPr/>
      <dgm:t>
        <a:bodyPr/>
        <a:lstStyle/>
        <a:p>
          <a:endParaRPr lang="en-US"/>
        </a:p>
      </dgm:t>
    </dgm:pt>
    <dgm:pt modelId="{2832F57C-54F0-441C-BC33-294DC813C194}" type="pres">
      <dgm:prSet presAssocID="{0FDE68BB-B90D-4526-9160-2019375CE99B}" presName="linear" presStyleCnt="0">
        <dgm:presLayoutVars>
          <dgm:dir/>
          <dgm:animLvl val="lvl"/>
          <dgm:resizeHandles val="exact"/>
        </dgm:presLayoutVars>
      </dgm:prSet>
      <dgm:spPr/>
    </dgm:pt>
    <dgm:pt modelId="{2DC1AB6D-A971-4CD5-ACB9-EBF20F65934A}" type="pres">
      <dgm:prSet presAssocID="{C8F269B2-7FB1-4B17-9DE4-58D7235D082E}" presName="parentLin" presStyleCnt="0"/>
      <dgm:spPr/>
    </dgm:pt>
    <dgm:pt modelId="{FA0D74B5-1168-4AA1-9B47-5D5907EAB206}" type="pres">
      <dgm:prSet presAssocID="{C8F269B2-7FB1-4B17-9DE4-58D7235D082E}" presName="parentLeftMargin" presStyleLbl="node1" presStyleIdx="0" presStyleCnt="6"/>
      <dgm:spPr/>
    </dgm:pt>
    <dgm:pt modelId="{98898BA7-E649-4126-8EC1-4F21DE7C8816}" type="pres">
      <dgm:prSet presAssocID="{C8F269B2-7FB1-4B17-9DE4-58D7235D082E}" presName="parentText" presStyleLbl="node1" presStyleIdx="0" presStyleCnt="6" custScaleX="142857">
        <dgm:presLayoutVars>
          <dgm:chMax val="0"/>
          <dgm:bulletEnabled val="1"/>
        </dgm:presLayoutVars>
      </dgm:prSet>
      <dgm:spPr/>
    </dgm:pt>
    <dgm:pt modelId="{DCB20E85-4DCE-403F-B521-C47B85EB7D22}" type="pres">
      <dgm:prSet presAssocID="{C8F269B2-7FB1-4B17-9DE4-58D7235D082E}" presName="negativeSpace" presStyleCnt="0"/>
      <dgm:spPr/>
    </dgm:pt>
    <dgm:pt modelId="{DFE937B9-A00B-4B63-9B82-EE7C4344B337}" type="pres">
      <dgm:prSet presAssocID="{C8F269B2-7FB1-4B17-9DE4-58D7235D082E}" presName="childText" presStyleLbl="conFgAcc1" presStyleIdx="0" presStyleCnt="6">
        <dgm:presLayoutVars>
          <dgm:bulletEnabled val="1"/>
        </dgm:presLayoutVars>
      </dgm:prSet>
      <dgm:spPr/>
    </dgm:pt>
    <dgm:pt modelId="{FBA5022A-79CC-4724-B503-80C201AF5CC3}" type="pres">
      <dgm:prSet presAssocID="{FEAE5B80-EAD8-43AE-8DF5-5A02AF833CA1}" presName="spaceBetweenRectangles" presStyleCnt="0"/>
      <dgm:spPr/>
    </dgm:pt>
    <dgm:pt modelId="{B54EAC34-E128-4DD1-A180-C2433B355B80}" type="pres">
      <dgm:prSet presAssocID="{CD20394B-3A60-4271-A48C-A3B8C91D6E4C}" presName="parentLin" presStyleCnt="0"/>
      <dgm:spPr/>
    </dgm:pt>
    <dgm:pt modelId="{19CB5CC3-1B5E-4019-8EF4-2B940F8C4477}" type="pres">
      <dgm:prSet presAssocID="{CD20394B-3A60-4271-A48C-A3B8C91D6E4C}" presName="parentLeftMargin" presStyleLbl="node1" presStyleIdx="0" presStyleCnt="6"/>
      <dgm:spPr/>
    </dgm:pt>
    <dgm:pt modelId="{A78869BD-4E5C-4906-9856-E144DED02623}" type="pres">
      <dgm:prSet presAssocID="{CD20394B-3A60-4271-A48C-A3B8C91D6E4C}" presName="parentText" presStyleLbl="node1" presStyleIdx="1" presStyleCnt="6" custScaleX="142857">
        <dgm:presLayoutVars>
          <dgm:chMax val="0"/>
          <dgm:bulletEnabled val="1"/>
        </dgm:presLayoutVars>
      </dgm:prSet>
      <dgm:spPr/>
    </dgm:pt>
    <dgm:pt modelId="{0D079135-8404-4804-9386-B8C0A3CB3CF5}" type="pres">
      <dgm:prSet presAssocID="{CD20394B-3A60-4271-A48C-A3B8C91D6E4C}" presName="negativeSpace" presStyleCnt="0"/>
      <dgm:spPr/>
    </dgm:pt>
    <dgm:pt modelId="{C96591AA-94BA-4E6C-9B82-8F471C053E02}" type="pres">
      <dgm:prSet presAssocID="{CD20394B-3A60-4271-A48C-A3B8C91D6E4C}" presName="childText" presStyleLbl="conFgAcc1" presStyleIdx="1" presStyleCnt="6">
        <dgm:presLayoutVars>
          <dgm:bulletEnabled val="1"/>
        </dgm:presLayoutVars>
      </dgm:prSet>
      <dgm:spPr/>
    </dgm:pt>
    <dgm:pt modelId="{C746A5BF-4363-41FE-ADDC-70279B8EF702}" type="pres">
      <dgm:prSet presAssocID="{1D3176B1-167C-4445-A5E5-807838EE7E9C}" presName="spaceBetweenRectangles" presStyleCnt="0"/>
      <dgm:spPr/>
    </dgm:pt>
    <dgm:pt modelId="{2EA19A61-B7AE-439C-8FCD-71651ECEBBF2}" type="pres">
      <dgm:prSet presAssocID="{A68AD748-29C0-4295-9278-BA790155773F}" presName="parentLin" presStyleCnt="0"/>
      <dgm:spPr/>
    </dgm:pt>
    <dgm:pt modelId="{158273FC-95A8-4783-9B16-32EB89422F30}" type="pres">
      <dgm:prSet presAssocID="{A68AD748-29C0-4295-9278-BA790155773F}" presName="parentLeftMargin" presStyleLbl="node1" presStyleIdx="1" presStyleCnt="6"/>
      <dgm:spPr/>
    </dgm:pt>
    <dgm:pt modelId="{F362056C-0B37-4CFA-94CA-498CFFEB5FD8}" type="pres">
      <dgm:prSet presAssocID="{A68AD748-29C0-4295-9278-BA790155773F}" presName="parentText" presStyleLbl="node1" presStyleIdx="2" presStyleCnt="6" custScaleX="142857">
        <dgm:presLayoutVars>
          <dgm:chMax val="0"/>
          <dgm:bulletEnabled val="1"/>
        </dgm:presLayoutVars>
      </dgm:prSet>
      <dgm:spPr/>
    </dgm:pt>
    <dgm:pt modelId="{94ECFE93-5A07-4576-AEEE-2711717BE3E5}" type="pres">
      <dgm:prSet presAssocID="{A68AD748-29C0-4295-9278-BA790155773F}" presName="negativeSpace" presStyleCnt="0"/>
      <dgm:spPr/>
    </dgm:pt>
    <dgm:pt modelId="{46375436-BC30-48A6-BC90-8DC782150EF1}" type="pres">
      <dgm:prSet presAssocID="{A68AD748-29C0-4295-9278-BA790155773F}" presName="childText" presStyleLbl="conFgAcc1" presStyleIdx="2" presStyleCnt="6">
        <dgm:presLayoutVars>
          <dgm:bulletEnabled val="1"/>
        </dgm:presLayoutVars>
      </dgm:prSet>
      <dgm:spPr/>
    </dgm:pt>
    <dgm:pt modelId="{B196A73B-8FB2-4768-B9CD-D699C8D7F239}" type="pres">
      <dgm:prSet presAssocID="{C9D6FECD-A8BC-4918-9419-C1C7FB2F26BD}" presName="spaceBetweenRectangles" presStyleCnt="0"/>
      <dgm:spPr/>
    </dgm:pt>
    <dgm:pt modelId="{0D36196A-4DCA-D344-9DF9-3E750A8CB673}" type="pres">
      <dgm:prSet presAssocID="{C4EACCC7-529D-774B-B6D9-53468459370C}" presName="parentLin" presStyleCnt="0"/>
      <dgm:spPr/>
    </dgm:pt>
    <dgm:pt modelId="{FEDEB71F-6F4B-A646-8BC1-A45E6AEDE4CC}" type="pres">
      <dgm:prSet presAssocID="{C4EACCC7-529D-774B-B6D9-53468459370C}" presName="parentLeftMargin" presStyleLbl="node1" presStyleIdx="2" presStyleCnt="6"/>
      <dgm:spPr/>
    </dgm:pt>
    <dgm:pt modelId="{A9CE855D-31F8-794E-8264-F5F82EE30375}" type="pres">
      <dgm:prSet presAssocID="{C4EACCC7-529D-774B-B6D9-53468459370C}" presName="parentText" presStyleLbl="node1" presStyleIdx="3" presStyleCnt="6" custScaleX="142857">
        <dgm:presLayoutVars>
          <dgm:chMax val="0"/>
          <dgm:bulletEnabled val="1"/>
        </dgm:presLayoutVars>
      </dgm:prSet>
      <dgm:spPr/>
    </dgm:pt>
    <dgm:pt modelId="{04700734-070E-5446-821B-41FA01184C65}" type="pres">
      <dgm:prSet presAssocID="{C4EACCC7-529D-774B-B6D9-53468459370C}" presName="negativeSpace" presStyleCnt="0"/>
      <dgm:spPr/>
    </dgm:pt>
    <dgm:pt modelId="{90F2E252-081D-C84B-8020-13A67072ED77}" type="pres">
      <dgm:prSet presAssocID="{C4EACCC7-529D-774B-B6D9-53468459370C}" presName="childText" presStyleLbl="conFgAcc1" presStyleIdx="3" presStyleCnt="6">
        <dgm:presLayoutVars>
          <dgm:bulletEnabled val="1"/>
        </dgm:presLayoutVars>
      </dgm:prSet>
      <dgm:spPr/>
    </dgm:pt>
    <dgm:pt modelId="{9142223B-5772-F840-8AEC-B5A0536B1223}" type="pres">
      <dgm:prSet presAssocID="{D9709E31-F63B-324D-B634-2C2BE827A343}" presName="spaceBetweenRectangles" presStyleCnt="0"/>
      <dgm:spPr/>
    </dgm:pt>
    <dgm:pt modelId="{78F88267-3261-4573-9CFC-51AA1B16F7E4}" type="pres">
      <dgm:prSet presAssocID="{F8623FD7-D133-4AED-A553-E04E11823737}" presName="parentLin" presStyleCnt="0"/>
      <dgm:spPr/>
    </dgm:pt>
    <dgm:pt modelId="{8ECE42AA-E6A9-4BEB-83A5-59B3D9D6E7AE}" type="pres">
      <dgm:prSet presAssocID="{F8623FD7-D133-4AED-A553-E04E11823737}" presName="parentLeftMargin" presStyleLbl="node1" presStyleIdx="3" presStyleCnt="6"/>
      <dgm:spPr/>
    </dgm:pt>
    <dgm:pt modelId="{5642897E-31CF-4594-9162-49ECE7CDDAEB}" type="pres">
      <dgm:prSet presAssocID="{F8623FD7-D133-4AED-A553-E04E11823737}" presName="parentText" presStyleLbl="node1" presStyleIdx="4" presStyleCnt="6" custScaleX="142857">
        <dgm:presLayoutVars>
          <dgm:chMax val="0"/>
          <dgm:bulletEnabled val="1"/>
        </dgm:presLayoutVars>
      </dgm:prSet>
      <dgm:spPr/>
    </dgm:pt>
    <dgm:pt modelId="{F45BB72F-00C8-4E54-8E91-AE72FDFBF3CC}" type="pres">
      <dgm:prSet presAssocID="{F8623FD7-D133-4AED-A553-E04E11823737}" presName="negativeSpace" presStyleCnt="0"/>
      <dgm:spPr/>
    </dgm:pt>
    <dgm:pt modelId="{62DA7978-9F43-48CD-B297-709D720F8BBE}" type="pres">
      <dgm:prSet presAssocID="{F8623FD7-D133-4AED-A553-E04E11823737}" presName="childText" presStyleLbl="conFgAcc1" presStyleIdx="4" presStyleCnt="6">
        <dgm:presLayoutVars>
          <dgm:bulletEnabled val="1"/>
        </dgm:presLayoutVars>
      </dgm:prSet>
      <dgm:spPr/>
    </dgm:pt>
    <dgm:pt modelId="{E953B2A8-BD6D-45F4-82CA-6C0B844A28E4}" type="pres">
      <dgm:prSet presAssocID="{8B6F9B50-F885-4184-8912-E36153F3FF40}" presName="spaceBetweenRectangles" presStyleCnt="0"/>
      <dgm:spPr/>
    </dgm:pt>
    <dgm:pt modelId="{CEFEA0CB-CC97-408F-A1AC-C7205A071A3E}" type="pres">
      <dgm:prSet presAssocID="{892CB2EA-BA8B-49A9-A474-F557ED3E8816}" presName="parentLin" presStyleCnt="0"/>
      <dgm:spPr/>
    </dgm:pt>
    <dgm:pt modelId="{F9FC9E48-F476-4B4C-A389-CD27510D4D96}" type="pres">
      <dgm:prSet presAssocID="{892CB2EA-BA8B-49A9-A474-F557ED3E8816}" presName="parentLeftMargin" presStyleLbl="node1" presStyleIdx="4" presStyleCnt="6"/>
      <dgm:spPr/>
    </dgm:pt>
    <dgm:pt modelId="{BB3E83F6-7765-486E-A03B-4F3DA99B089C}" type="pres">
      <dgm:prSet presAssocID="{892CB2EA-BA8B-49A9-A474-F557ED3E8816}" presName="parentText" presStyleLbl="node1" presStyleIdx="5" presStyleCnt="6" custScaleX="142857">
        <dgm:presLayoutVars>
          <dgm:chMax val="0"/>
          <dgm:bulletEnabled val="1"/>
        </dgm:presLayoutVars>
      </dgm:prSet>
      <dgm:spPr/>
    </dgm:pt>
    <dgm:pt modelId="{88030784-7F98-4713-A7F9-5A21358E8BEF}" type="pres">
      <dgm:prSet presAssocID="{892CB2EA-BA8B-49A9-A474-F557ED3E8816}" presName="negativeSpace" presStyleCnt="0"/>
      <dgm:spPr/>
    </dgm:pt>
    <dgm:pt modelId="{2C419391-45E3-4F27-8089-8897559F9272}" type="pres">
      <dgm:prSet presAssocID="{892CB2EA-BA8B-49A9-A474-F557ED3E8816}" presName="childText" presStyleLbl="conFgAcc1" presStyleIdx="5" presStyleCnt="6">
        <dgm:presLayoutVars>
          <dgm:bulletEnabled val="1"/>
        </dgm:presLayoutVars>
      </dgm:prSet>
      <dgm:spPr/>
    </dgm:pt>
  </dgm:ptLst>
  <dgm:cxnLst>
    <dgm:cxn modelId="{9AE51107-BB6F-4B86-B89F-B0BBC656D5EF}" type="presOf" srcId="{F8623FD7-D133-4AED-A553-E04E11823737}" destId="{8ECE42AA-E6A9-4BEB-83A5-59B3D9D6E7AE}" srcOrd="0" destOrd="0" presId="urn:microsoft.com/office/officeart/2005/8/layout/list1"/>
    <dgm:cxn modelId="{E7474A10-EA6F-4DCC-90FE-EAD8C806EA80}" type="presOf" srcId="{892CB2EA-BA8B-49A9-A474-F557ED3E8816}" destId="{BB3E83F6-7765-486E-A03B-4F3DA99B089C}" srcOrd="1" destOrd="0" presId="urn:microsoft.com/office/officeart/2005/8/layout/list1"/>
    <dgm:cxn modelId="{2CAC261C-52F8-45EB-A9F7-A429A6CD0821}" srcId="{0FDE68BB-B90D-4526-9160-2019375CE99B}" destId="{CD20394B-3A60-4271-A48C-A3B8C91D6E4C}" srcOrd="1" destOrd="0" parTransId="{73CE73F5-2B3A-47E8-A080-B0E471C09804}" sibTransId="{1D3176B1-167C-4445-A5E5-807838EE7E9C}"/>
    <dgm:cxn modelId="{B7982426-0795-4D70-AD06-50C4A106EE50}" type="presOf" srcId="{C8F269B2-7FB1-4B17-9DE4-58D7235D082E}" destId="{98898BA7-E649-4126-8EC1-4F21DE7C8816}" srcOrd="1" destOrd="0" presId="urn:microsoft.com/office/officeart/2005/8/layout/list1"/>
    <dgm:cxn modelId="{0CB09427-59EA-434A-8401-1D396CF908F8}" srcId="{0FDE68BB-B90D-4526-9160-2019375CE99B}" destId="{F8623FD7-D133-4AED-A553-E04E11823737}" srcOrd="4" destOrd="0" parTransId="{674FCBB2-9CEA-4B66-AF5C-962B1D01C16C}" sibTransId="{8B6F9B50-F885-4184-8912-E36153F3FF40}"/>
    <dgm:cxn modelId="{C48CEB30-ECE4-5548-BD4A-A092CC1EA199}" srcId="{0FDE68BB-B90D-4526-9160-2019375CE99B}" destId="{C4EACCC7-529D-774B-B6D9-53468459370C}" srcOrd="3" destOrd="0" parTransId="{9062CB91-4280-E744-83A3-792C35ECBFA5}" sibTransId="{D9709E31-F63B-324D-B634-2C2BE827A343}"/>
    <dgm:cxn modelId="{FB180A58-2B39-478B-A3C9-EA74A01A5775}" type="presOf" srcId="{CD20394B-3A60-4271-A48C-A3B8C91D6E4C}" destId="{19CB5CC3-1B5E-4019-8EF4-2B940F8C4477}" srcOrd="0" destOrd="0" presId="urn:microsoft.com/office/officeart/2005/8/layout/list1"/>
    <dgm:cxn modelId="{4EB65D6E-3603-48F0-BB3A-00C693BB54FE}" srcId="{0FDE68BB-B90D-4526-9160-2019375CE99B}" destId="{A68AD748-29C0-4295-9278-BA790155773F}" srcOrd="2" destOrd="0" parTransId="{29680B52-1A1A-4C95-9E64-3FC721A399B1}" sibTransId="{C9D6FECD-A8BC-4918-9419-C1C7FB2F26BD}"/>
    <dgm:cxn modelId="{1BC29984-6E63-4D3D-A45F-08BA271ACB9A}" type="presOf" srcId="{C4EACCC7-529D-774B-B6D9-53468459370C}" destId="{FEDEB71F-6F4B-A646-8BC1-A45E6AEDE4CC}" srcOrd="0" destOrd="0" presId="urn:microsoft.com/office/officeart/2005/8/layout/list1"/>
    <dgm:cxn modelId="{009C6D85-4FBC-4ECD-813B-B761CC6B0D98}" type="presOf" srcId="{A68AD748-29C0-4295-9278-BA790155773F}" destId="{158273FC-95A8-4783-9B16-32EB89422F30}" srcOrd="0" destOrd="0" presId="urn:microsoft.com/office/officeart/2005/8/layout/list1"/>
    <dgm:cxn modelId="{AD3CAE85-9429-4477-8375-F9E46A097AAB}" type="presOf" srcId="{892CB2EA-BA8B-49A9-A474-F557ED3E8816}" destId="{F9FC9E48-F476-4B4C-A389-CD27510D4D96}" srcOrd="0" destOrd="0" presId="urn:microsoft.com/office/officeart/2005/8/layout/list1"/>
    <dgm:cxn modelId="{7BF11E88-CB37-4448-B473-A10D105BB602}" srcId="{0FDE68BB-B90D-4526-9160-2019375CE99B}" destId="{C8F269B2-7FB1-4B17-9DE4-58D7235D082E}" srcOrd="0" destOrd="0" parTransId="{871A5C31-0475-48F1-BB10-4C5A71CABA3E}" sibTransId="{FEAE5B80-EAD8-43AE-8DF5-5A02AF833CA1}"/>
    <dgm:cxn modelId="{2E68D19B-763D-41B6-AFC9-B6038B1C3E14}" type="presOf" srcId="{C8F269B2-7FB1-4B17-9DE4-58D7235D082E}" destId="{FA0D74B5-1168-4AA1-9B47-5D5907EAB206}" srcOrd="0" destOrd="0" presId="urn:microsoft.com/office/officeart/2005/8/layout/list1"/>
    <dgm:cxn modelId="{5B48319D-9B91-402F-A3E4-FAFCC2EF1D0A}" type="presOf" srcId="{C4EACCC7-529D-774B-B6D9-53468459370C}" destId="{A9CE855D-31F8-794E-8264-F5F82EE30375}" srcOrd="1" destOrd="0" presId="urn:microsoft.com/office/officeart/2005/8/layout/list1"/>
    <dgm:cxn modelId="{8C04ABA4-9909-4D84-BE45-32243BBD8D75}" type="presOf" srcId="{CD20394B-3A60-4271-A48C-A3B8C91D6E4C}" destId="{A78869BD-4E5C-4906-9856-E144DED02623}" srcOrd="1" destOrd="0" presId="urn:microsoft.com/office/officeart/2005/8/layout/list1"/>
    <dgm:cxn modelId="{290EB8A8-BF49-4A4E-A949-34AA3E36F6B5}" type="presOf" srcId="{A68AD748-29C0-4295-9278-BA790155773F}" destId="{F362056C-0B37-4CFA-94CA-498CFFEB5FD8}" srcOrd="1" destOrd="0" presId="urn:microsoft.com/office/officeart/2005/8/layout/list1"/>
    <dgm:cxn modelId="{1C3702B2-6EAA-49B7-B658-316689DAD73D}" srcId="{0FDE68BB-B90D-4526-9160-2019375CE99B}" destId="{892CB2EA-BA8B-49A9-A474-F557ED3E8816}" srcOrd="5" destOrd="0" parTransId="{C19BA33C-8289-4224-89B8-A6195D4C10B7}" sibTransId="{9D9F973B-B440-4802-95ED-9CCEE9C1B5D4}"/>
    <dgm:cxn modelId="{951EFEBE-F68D-4787-9EEA-B2D72FFFE3C2}" type="presOf" srcId="{0FDE68BB-B90D-4526-9160-2019375CE99B}" destId="{2832F57C-54F0-441C-BC33-294DC813C194}" srcOrd="0" destOrd="0" presId="urn:microsoft.com/office/officeart/2005/8/layout/list1"/>
    <dgm:cxn modelId="{ED45E5DF-FA45-4340-94D9-B698B0B738BB}" type="presOf" srcId="{F8623FD7-D133-4AED-A553-E04E11823737}" destId="{5642897E-31CF-4594-9162-49ECE7CDDAEB}" srcOrd="1" destOrd="0" presId="urn:microsoft.com/office/officeart/2005/8/layout/list1"/>
    <dgm:cxn modelId="{F2AD0FDA-EE23-4878-A62A-33FF3D4C7201}" type="presParOf" srcId="{2832F57C-54F0-441C-BC33-294DC813C194}" destId="{2DC1AB6D-A971-4CD5-ACB9-EBF20F65934A}" srcOrd="0" destOrd="0" presId="urn:microsoft.com/office/officeart/2005/8/layout/list1"/>
    <dgm:cxn modelId="{76781B77-1C46-4F9C-B70B-0DA807A23F4E}" type="presParOf" srcId="{2DC1AB6D-A971-4CD5-ACB9-EBF20F65934A}" destId="{FA0D74B5-1168-4AA1-9B47-5D5907EAB206}" srcOrd="0" destOrd="0" presId="urn:microsoft.com/office/officeart/2005/8/layout/list1"/>
    <dgm:cxn modelId="{CE8AB801-DB3A-42E5-8856-897C43AF53B0}" type="presParOf" srcId="{2DC1AB6D-A971-4CD5-ACB9-EBF20F65934A}" destId="{98898BA7-E649-4126-8EC1-4F21DE7C8816}" srcOrd="1" destOrd="0" presId="urn:microsoft.com/office/officeart/2005/8/layout/list1"/>
    <dgm:cxn modelId="{3D60314B-E927-4D21-B130-6355070B1366}" type="presParOf" srcId="{2832F57C-54F0-441C-BC33-294DC813C194}" destId="{DCB20E85-4DCE-403F-B521-C47B85EB7D22}" srcOrd="1" destOrd="0" presId="urn:microsoft.com/office/officeart/2005/8/layout/list1"/>
    <dgm:cxn modelId="{7CCD743C-5861-4250-AC4D-D6668C7A656F}" type="presParOf" srcId="{2832F57C-54F0-441C-BC33-294DC813C194}" destId="{DFE937B9-A00B-4B63-9B82-EE7C4344B337}" srcOrd="2" destOrd="0" presId="urn:microsoft.com/office/officeart/2005/8/layout/list1"/>
    <dgm:cxn modelId="{2F0B55AD-E643-4E81-8785-8378E23272C3}" type="presParOf" srcId="{2832F57C-54F0-441C-BC33-294DC813C194}" destId="{FBA5022A-79CC-4724-B503-80C201AF5CC3}" srcOrd="3" destOrd="0" presId="urn:microsoft.com/office/officeart/2005/8/layout/list1"/>
    <dgm:cxn modelId="{19F6EC91-FFC5-4A55-A378-69D44F40961F}" type="presParOf" srcId="{2832F57C-54F0-441C-BC33-294DC813C194}" destId="{B54EAC34-E128-4DD1-A180-C2433B355B80}" srcOrd="4" destOrd="0" presId="urn:microsoft.com/office/officeart/2005/8/layout/list1"/>
    <dgm:cxn modelId="{BF06B595-5C10-41D4-8EE6-65CD1A141DBD}" type="presParOf" srcId="{B54EAC34-E128-4DD1-A180-C2433B355B80}" destId="{19CB5CC3-1B5E-4019-8EF4-2B940F8C4477}" srcOrd="0" destOrd="0" presId="urn:microsoft.com/office/officeart/2005/8/layout/list1"/>
    <dgm:cxn modelId="{46BA0C04-9FCE-4CD1-A5B6-D3A47A833173}" type="presParOf" srcId="{B54EAC34-E128-4DD1-A180-C2433B355B80}" destId="{A78869BD-4E5C-4906-9856-E144DED02623}" srcOrd="1" destOrd="0" presId="urn:microsoft.com/office/officeart/2005/8/layout/list1"/>
    <dgm:cxn modelId="{D824121E-6FE4-4C4D-9D54-BE45BCA0E36A}" type="presParOf" srcId="{2832F57C-54F0-441C-BC33-294DC813C194}" destId="{0D079135-8404-4804-9386-B8C0A3CB3CF5}" srcOrd="5" destOrd="0" presId="urn:microsoft.com/office/officeart/2005/8/layout/list1"/>
    <dgm:cxn modelId="{1CCD4D58-3766-4DC4-822C-C2DAB03607C2}" type="presParOf" srcId="{2832F57C-54F0-441C-BC33-294DC813C194}" destId="{C96591AA-94BA-4E6C-9B82-8F471C053E02}" srcOrd="6" destOrd="0" presId="urn:microsoft.com/office/officeart/2005/8/layout/list1"/>
    <dgm:cxn modelId="{E69CCAD2-01B9-421C-B72C-84F30D0AA940}" type="presParOf" srcId="{2832F57C-54F0-441C-BC33-294DC813C194}" destId="{C746A5BF-4363-41FE-ADDC-70279B8EF702}" srcOrd="7" destOrd="0" presId="urn:microsoft.com/office/officeart/2005/8/layout/list1"/>
    <dgm:cxn modelId="{DC74E43F-4EA2-4836-BDBB-CD51BDFDB04A}" type="presParOf" srcId="{2832F57C-54F0-441C-BC33-294DC813C194}" destId="{2EA19A61-B7AE-439C-8FCD-71651ECEBBF2}" srcOrd="8" destOrd="0" presId="urn:microsoft.com/office/officeart/2005/8/layout/list1"/>
    <dgm:cxn modelId="{432FCA7D-22CB-4E3F-AE52-A7A71A8A2E9F}" type="presParOf" srcId="{2EA19A61-B7AE-439C-8FCD-71651ECEBBF2}" destId="{158273FC-95A8-4783-9B16-32EB89422F30}" srcOrd="0" destOrd="0" presId="urn:microsoft.com/office/officeart/2005/8/layout/list1"/>
    <dgm:cxn modelId="{E6CA309C-ED5D-4C37-9717-709D5B3FCEA4}" type="presParOf" srcId="{2EA19A61-B7AE-439C-8FCD-71651ECEBBF2}" destId="{F362056C-0B37-4CFA-94CA-498CFFEB5FD8}" srcOrd="1" destOrd="0" presId="urn:microsoft.com/office/officeart/2005/8/layout/list1"/>
    <dgm:cxn modelId="{D2F46879-1EB3-4638-A2FF-B09679D9ABDB}" type="presParOf" srcId="{2832F57C-54F0-441C-BC33-294DC813C194}" destId="{94ECFE93-5A07-4576-AEEE-2711717BE3E5}" srcOrd="9" destOrd="0" presId="urn:microsoft.com/office/officeart/2005/8/layout/list1"/>
    <dgm:cxn modelId="{D3262E46-304F-44E8-B66B-867BCF6A88DA}" type="presParOf" srcId="{2832F57C-54F0-441C-BC33-294DC813C194}" destId="{46375436-BC30-48A6-BC90-8DC782150EF1}" srcOrd="10" destOrd="0" presId="urn:microsoft.com/office/officeart/2005/8/layout/list1"/>
    <dgm:cxn modelId="{654BFAFE-7035-48E6-A9E6-D391A0FEAA58}" type="presParOf" srcId="{2832F57C-54F0-441C-BC33-294DC813C194}" destId="{B196A73B-8FB2-4768-B9CD-D699C8D7F239}" srcOrd="11" destOrd="0" presId="urn:microsoft.com/office/officeart/2005/8/layout/list1"/>
    <dgm:cxn modelId="{89BEFCA4-B33F-4101-90A7-5F9EA17F92C3}" type="presParOf" srcId="{2832F57C-54F0-441C-BC33-294DC813C194}" destId="{0D36196A-4DCA-D344-9DF9-3E750A8CB673}" srcOrd="12" destOrd="0" presId="urn:microsoft.com/office/officeart/2005/8/layout/list1"/>
    <dgm:cxn modelId="{1FC59971-3C5E-4C67-B540-19E2611038A1}" type="presParOf" srcId="{0D36196A-4DCA-D344-9DF9-3E750A8CB673}" destId="{FEDEB71F-6F4B-A646-8BC1-A45E6AEDE4CC}" srcOrd="0" destOrd="0" presId="urn:microsoft.com/office/officeart/2005/8/layout/list1"/>
    <dgm:cxn modelId="{CB80F544-9C92-4699-AC37-89B0DDBA49AB}" type="presParOf" srcId="{0D36196A-4DCA-D344-9DF9-3E750A8CB673}" destId="{A9CE855D-31F8-794E-8264-F5F82EE30375}" srcOrd="1" destOrd="0" presId="urn:microsoft.com/office/officeart/2005/8/layout/list1"/>
    <dgm:cxn modelId="{B5805FC5-96C8-43C7-876F-95A312AA4FEA}" type="presParOf" srcId="{2832F57C-54F0-441C-BC33-294DC813C194}" destId="{04700734-070E-5446-821B-41FA01184C65}" srcOrd="13" destOrd="0" presId="urn:microsoft.com/office/officeart/2005/8/layout/list1"/>
    <dgm:cxn modelId="{E6D83A18-6E49-4EF5-B4F1-61AE7E2FBD5A}" type="presParOf" srcId="{2832F57C-54F0-441C-BC33-294DC813C194}" destId="{90F2E252-081D-C84B-8020-13A67072ED77}" srcOrd="14" destOrd="0" presId="urn:microsoft.com/office/officeart/2005/8/layout/list1"/>
    <dgm:cxn modelId="{77553661-38A2-4668-AC7C-BC098710B7C6}" type="presParOf" srcId="{2832F57C-54F0-441C-BC33-294DC813C194}" destId="{9142223B-5772-F840-8AEC-B5A0536B1223}" srcOrd="15" destOrd="0" presId="urn:microsoft.com/office/officeart/2005/8/layout/list1"/>
    <dgm:cxn modelId="{B0928595-259E-4F51-89A4-7C6025454CB4}" type="presParOf" srcId="{2832F57C-54F0-441C-BC33-294DC813C194}" destId="{78F88267-3261-4573-9CFC-51AA1B16F7E4}" srcOrd="16" destOrd="0" presId="urn:microsoft.com/office/officeart/2005/8/layout/list1"/>
    <dgm:cxn modelId="{F74A0BDF-D5E4-4F73-9273-B0C4E874913E}" type="presParOf" srcId="{78F88267-3261-4573-9CFC-51AA1B16F7E4}" destId="{8ECE42AA-E6A9-4BEB-83A5-59B3D9D6E7AE}" srcOrd="0" destOrd="0" presId="urn:microsoft.com/office/officeart/2005/8/layout/list1"/>
    <dgm:cxn modelId="{FFDFFC39-4EA7-4E59-A641-E1294336A830}" type="presParOf" srcId="{78F88267-3261-4573-9CFC-51AA1B16F7E4}" destId="{5642897E-31CF-4594-9162-49ECE7CDDAEB}" srcOrd="1" destOrd="0" presId="urn:microsoft.com/office/officeart/2005/8/layout/list1"/>
    <dgm:cxn modelId="{B153D127-5627-44C1-A62F-A77F0109BE23}" type="presParOf" srcId="{2832F57C-54F0-441C-BC33-294DC813C194}" destId="{F45BB72F-00C8-4E54-8E91-AE72FDFBF3CC}" srcOrd="17" destOrd="0" presId="urn:microsoft.com/office/officeart/2005/8/layout/list1"/>
    <dgm:cxn modelId="{D0F4030C-7B10-472C-A014-965F9259E420}" type="presParOf" srcId="{2832F57C-54F0-441C-BC33-294DC813C194}" destId="{62DA7978-9F43-48CD-B297-709D720F8BBE}" srcOrd="18" destOrd="0" presId="urn:microsoft.com/office/officeart/2005/8/layout/list1"/>
    <dgm:cxn modelId="{D8CB921D-EC1A-477A-9C1A-189AE7FD2934}" type="presParOf" srcId="{2832F57C-54F0-441C-BC33-294DC813C194}" destId="{E953B2A8-BD6D-45F4-82CA-6C0B844A28E4}" srcOrd="19" destOrd="0" presId="urn:microsoft.com/office/officeart/2005/8/layout/list1"/>
    <dgm:cxn modelId="{89EF7B45-2ACC-4716-8F0E-4A5A3F2BBEB8}" type="presParOf" srcId="{2832F57C-54F0-441C-BC33-294DC813C194}" destId="{CEFEA0CB-CC97-408F-A1AC-C7205A071A3E}" srcOrd="20" destOrd="0" presId="urn:microsoft.com/office/officeart/2005/8/layout/list1"/>
    <dgm:cxn modelId="{A23DC7ED-7554-4F19-94F7-B296F8E30C6F}" type="presParOf" srcId="{CEFEA0CB-CC97-408F-A1AC-C7205A071A3E}" destId="{F9FC9E48-F476-4B4C-A389-CD27510D4D96}" srcOrd="0" destOrd="0" presId="urn:microsoft.com/office/officeart/2005/8/layout/list1"/>
    <dgm:cxn modelId="{49D7D5C6-9AC6-414E-930E-4A80035DA4EC}" type="presParOf" srcId="{CEFEA0CB-CC97-408F-A1AC-C7205A071A3E}" destId="{BB3E83F6-7765-486E-A03B-4F3DA99B089C}" srcOrd="1" destOrd="0" presId="urn:microsoft.com/office/officeart/2005/8/layout/list1"/>
    <dgm:cxn modelId="{255B02E8-7167-4995-861B-1544B763FBF2}" type="presParOf" srcId="{2832F57C-54F0-441C-BC33-294DC813C194}" destId="{88030784-7F98-4713-A7F9-5A21358E8BEF}" srcOrd="21" destOrd="0" presId="urn:microsoft.com/office/officeart/2005/8/layout/list1"/>
    <dgm:cxn modelId="{C9A9ACF7-C1A0-41F7-A069-4EF13D971AD4}" type="presParOf" srcId="{2832F57C-54F0-441C-BC33-294DC813C194}" destId="{2C419391-45E3-4F27-8089-8897559F9272}"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937B9-A00B-4B63-9B82-EE7C4344B337}">
      <dsp:nvSpPr>
        <dsp:cNvPr id="0" name=""/>
        <dsp:cNvSpPr/>
      </dsp:nvSpPr>
      <dsp:spPr>
        <a:xfrm>
          <a:off x="0" y="27774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898BA7-E649-4126-8EC1-4F21DE7C8816}">
      <dsp:nvSpPr>
        <dsp:cNvPr id="0" name=""/>
        <dsp:cNvSpPr/>
      </dsp:nvSpPr>
      <dsp:spPr>
        <a:xfrm>
          <a:off x="185011" y="41588"/>
          <a:ext cx="3700235" cy="472320"/>
        </a:xfrm>
        <a:prstGeom prst="roundRect">
          <a:avLst/>
        </a:prstGeom>
        <a:solidFill>
          <a:srgbClr val="5B9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Groups: basic set up</a:t>
          </a:r>
        </a:p>
      </dsp:txBody>
      <dsp:txXfrm>
        <a:off x="208068" y="64645"/>
        <a:ext cx="3654121" cy="426206"/>
      </dsp:txXfrm>
    </dsp:sp>
    <dsp:sp modelId="{C96591AA-94BA-4E6C-9B82-8F471C053E02}">
      <dsp:nvSpPr>
        <dsp:cNvPr id="0" name=""/>
        <dsp:cNvSpPr/>
      </dsp:nvSpPr>
      <dsp:spPr>
        <a:xfrm>
          <a:off x="0" y="100350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8869BD-4E5C-4906-9856-E144DED02623}">
      <dsp:nvSpPr>
        <dsp:cNvPr id="0" name=""/>
        <dsp:cNvSpPr/>
      </dsp:nvSpPr>
      <dsp:spPr>
        <a:xfrm>
          <a:off x="185011" y="767349"/>
          <a:ext cx="3700235" cy="472320"/>
        </a:xfrm>
        <a:prstGeom prst="roundRect">
          <a:avLst/>
        </a:prstGeom>
        <a:solidFill>
          <a:srgbClr val="5B9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Groups: Smart views</a:t>
          </a:r>
        </a:p>
      </dsp:txBody>
      <dsp:txXfrm>
        <a:off x="208068" y="790406"/>
        <a:ext cx="3654121" cy="426206"/>
      </dsp:txXfrm>
    </dsp:sp>
    <dsp:sp modelId="{46375436-BC30-48A6-BC90-8DC782150EF1}">
      <dsp:nvSpPr>
        <dsp:cNvPr id="0" name=""/>
        <dsp:cNvSpPr/>
      </dsp:nvSpPr>
      <dsp:spPr>
        <a:xfrm>
          <a:off x="0" y="172926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62056C-0B37-4CFA-94CA-498CFFEB5FD8}">
      <dsp:nvSpPr>
        <dsp:cNvPr id="0" name=""/>
        <dsp:cNvSpPr/>
      </dsp:nvSpPr>
      <dsp:spPr>
        <a:xfrm>
          <a:off x="185011" y="1493108"/>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a:t>Assignment: adapive release</a:t>
          </a:r>
        </a:p>
      </dsp:txBody>
      <dsp:txXfrm>
        <a:off x="208068" y="1516165"/>
        <a:ext cx="3654121" cy="426206"/>
      </dsp:txXfrm>
    </dsp:sp>
    <dsp:sp modelId="{90F2E252-081D-C84B-8020-13A67072ED77}">
      <dsp:nvSpPr>
        <dsp:cNvPr id="0" name=""/>
        <dsp:cNvSpPr/>
      </dsp:nvSpPr>
      <dsp:spPr>
        <a:xfrm>
          <a:off x="0" y="245502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CE855D-31F8-794E-8264-F5F82EE30375}">
      <dsp:nvSpPr>
        <dsp:cNvPr id="0" name=""/>
        <dsp:cNvSpPr/>
      </dsp:nvSpPr>
      <dsp:spPr>
        <a:xfrm>
          <a:off x="185011" y="2218868"/>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a:lnSpc>
              <a:spcPct val="90000"/>
            </a:lnSpc>
            <a:spcBef>
              <a:spcPct val="0"/>
            </a:spcBef>
            <a:spcAft>
              <a:spcPct val="35000"/>
            </a:spcAft>
            <a:buNone/>
          </a:pPr>
          <a:r>
            <a:rPr lang="en-US" sz="1600" kern="1200"/>
            <a:t>Key: adaptive release (by group)</a:t>
          </a:r>
        </a:p>
      </dsp:txBody>
      <dsp:txXfrm>
        <a:off x="208068" y="2241925"/>
        <a:ext cx="3654121" cy="426206"/>
      </dsp:txXfrm>
    </dsp:sp>
    <dsp:sp modelId="{62DA7978-9F43-48CD-B297-709D720F8BBE}">
      <dsp:nvSpPr>
        <dsp:cNvPr id="0" name=""/>
        <dsp:cNvSpPr/>
      </dsp:nvSpPr>
      <dsp:spPr>
        <a:xfrm>
          <a:off x="0" y="3180789"/>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42897E-31CF-4594-9162-49ECE7CDDAEB}">
      <dsp:nvSpPr>
        <dsp:cNvPr id="0" name=""/>
        <dsp:cNvSpPr/>
      </dsp:nvSpPr>
      <dsp:spPr>
        <a:xfrm>
          <a:off x="185011" y="294462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Survey: statistics tracking</a:t>
          </a:r>
        </a:p>
      </dsp:txBody>
      <dsp:txXfrm>
        <a:off x="208068" y="2967686"/>
        <a:ext cx="3654121" cy="426206"/>
      </dsp:txXfrm>
    </dsp:sp>
    <dsp:sp modelId="{2C419391-45E3-4F27-8089-8897559F9272}">
      <dsp:nvSpPr>
        <dsp:cNvPr id="0" name=""/>
        <dsp:cNvSpPr/>
      </dsp:nvSpPr>
      <dsp:spPr>
        <a:xfrm>
          <a:off x="0" y="3906549"/>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3E83F6-7765-486E-A03B-4F3DA99B089C}">
      <dsp:nvSpPr>
        <dsp:cNvPr id="0" name=""/>
        <dsp:cNvSpPr/>
      </dsp:nvSpPr>
      <dsp:spPr>
        <a:xfrm>
          <a:off x="185011" y="367038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a:t>Tegrity</a:t>
          </a:r>
        </a:p>
      </dsp:txBody>
      <dsp:txXfrm>
        <a:off x="208068" y="3693446"/>
        <a:ext cx="3654121" cy="4262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937B9-A00B-4B63-9B82-EE7C4344B337}">
      <dsp:nvSpPr>
        <dsp:cNvPr id="0" name=""/>
        <dsp:cNvSpPr/>
      </dsp:nvSpPr>
      <dsp:spPr>
        <a:xfrm>
          <a:off x="0" y="27774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898BA7-E649-4126-8EC1-4F21DE7C8816}">
      <dsp:nvSpPr>
        <dsp:cNvPr id="0" name=""/>
        <dsp:cNvSpPr/>
      </dsp:nvSpPr>
      <dsp:spPr>
        <a:xfrm>
          <a:off x="185011" y="41588"/>
          <a:ext cx="3700235" cy="472320"/>
        </a:xfrm>
        <a:prstGeom prst="roundRect">
          <a:avLst/>
        </a:prstGeom>
        <a:solidFill>
          <a:srgbClr val="5B9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Groups: basic set up</a:t>
          </a:r>
        </a:p>
      </dsp:txBody>
      <dsp:txXfrm>
        <a:off x="208068" y="64645"/>
        <a:ext cx="3654121" cy="426206"/>
      </dsp:txXfrm>
    </dsp:sp>
    <dsp:sp modelId="{C96591AA-94BA-4E6C-9B82-8F471C053E02}">
      <dsp:nvSpPr>
        <dsp:cNvPr id="0" name=""/>
        <dsp:cNvSpPr/>
      </dsp:nvSpPr>
      <dsp:spPr>
        <a:xfrm>
          <a:off x="0" y="100350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8869BD-4E5C-4906-9856-E144DED02623}">
      <dsp:nvSpPr>
        <dsp:cNvPr id="0" name=""/>
        <dsp:cNvSpPr/>
      </dsp:nvSpPr>
      <dsp:spPr>
        <a:xfrm>
          <a:off x="185011" y="76734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Groups: Smart views</a:t>
          </a:r>
        </a:p>
      </dsp:txBody>
      <dsp:txXfrm>
        <a:off x="208068" y="790406"/>
        <a:ext cx="3654121" cy="426206"/>
      </dsp:txXfrm>
    </dsp:sp>
    <dsp:sp modelId="{46375436-BC30-48A6-BC90-8DC782150EF1}">
      <dsp:nvSpPr>
        <dsp:cNvPr id="0" name=""/>
        <dsp:cNvSpPr/>
      </dsp:nvSpPr>
      <dsp:spPr>
        <a:xfrm>
          <a:off x="0" y="172926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62056C-0B37-4CFA-94CA-498CFFEB5FD8}">
      <dsp:nvSpPr>
        <dsp:cNvPr id="0" name=""/>
        <dsp:cNvSpPr/>
      </dsp:nvSpPr>
      <dsp:spPr>
        <a:xfrm>
          <a:off x="185011" y="1493108"/>
          <a:ext cx="3700235" cy="472320"/>
        </a:xfrm>
        <a:prstGeom prst="roundRect">
          <a:avLst/>
        </a:prstGeom>
        <a:solidFill>
          <a:srgbClr val="1F4E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a:t>Assignment: adapive release</a:t>
          </a:r>
        </a:p>
      </dsp:txBody>
      <dsp:txXfrm>
        <a:off x="208068" y="1516165"/>
        <a:ext cx="3654121" cy="426206"/>
      </dsp:txXfrm>
    </dsp:sp>
    <dsp:sp modelId="{90F2E252-081D-C84B-8020-13A67072ED77}">
      <dsp:nvSpPr>
        <dsp:cNvPr id="0" name=""/>
        <dsp:cNvSpPr/>
      </dsp:nvSpPr>
      <dsp:spPr>
        <a:xfrm>
          <a:off x="0" y="245502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CE855D-31F8-794E-8264-F5F82EE30375}">
      <dsp:nvSpPr>
        <dsp:cNvPr id="0" name=""/>
        <dsp:cNvSpPr/>
      </dsp:nvSpPr>
      <dsp:spPr>
        <a:xfrm>
          <a:off x="185011" y="2218868"/>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a:lnSpc>
              <a:spcPct val="90000"/>
            </a:lnSpc>
            <a:spcBef>
              <a:spcPct val="0"/>
            </a:spcBef>
            <a:spcAft>
              <a:spcPct val="35000"/>
            </a:spcAft>
            <a:buNone/>
          </a:pPr>
          <a:r>
            <a:rPr lang="en-US" sz="1600" kern="1200"/>
            <a:t>Key: adaptive release (by group)</a:t>
          </a:r>
        </a:p>
      </dsp:txBody>
      <dsp:txXfrm>
        <a:off x="208068" y="2241925"/>
        <a:ext cx="3654121" cy="426206"/>
      </dsp:txXfrm>
    </dsp:sp>
    <dsp:sp modelId="{62DA7978-9F43-48CD-B297-709D720F8BBE}">
      <dsp:nvSpPr>
        <dsp:cNvPr id="0" name=""/>
        <dsp:cNvSpPr/>
      </dsp:nvSpPr>
      <dsp:spPr>
        <a:xfrm>
          <a:off x="0" y="3180789"/>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42897E-31CF-4594-9162-49ECE7CDDAEB}">
      <dsp:nvSpPr>
        <dsp:cNvPr id="0" name=""/>
        <dsp:cNvSpPr/>
      </dsp:nvSpPr>
      <dsp:spPr>
        <a:xfrm>
          <a:off x="185011" y="294462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Survey: statistics tracking</a:t>
          </a:r>
        </a:p>
      </dsp:txBody>
      <dsp:txXfrm>
        <a:off x="208068" y="2967686"/>
        <a:ext cx="3654121" cy="426206"/>
      </dsp:txXfrm>
    </dsp:sp>
    <dsp:sp modelId="{2C419391-45E3-4F27-8089-8897559F9272}">
      <dsp:nvSpPr>
        <dsp:cNvPr id="0" name=""/>
        <dsp:cNvSpPr/>
      </dsp:nvSpPr>
      <dsp:spPr>
        <a:xfrm>
          <a:off x="0" y="3906549"/>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3E83F6-7765-486E-A03B-4F3DA99B089C}">
      <dsp:nvSpPr>
        <dsp:cNvPr id="0" name=""/>
        <dsp:cNvSpPr/>
      </dsp:nvSpPr>
      <dsp:spPr>
        <a:xfrm>
          <a:off x="185011" y="367038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a:t>Tegrity</a:t>
          </a:r>
        </a:p>
      </dsp:txBody>
      <dsp:txXfrm>
        <a:off x="208068" y="3693446"/>
        <a:ext cx="3654121" cy="4262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937B9-A00B-4B63-9B82-EE7C4344B337}">
      <dsp:nvSpPr>
        <dsp:cNvPr id="0" name=""/>
        <dsp:cNvSpPr/>
      </dsp:nvSpPr>
      <dsp:spPr>
        <a:xfrm>
          <a:off x="0" y="27774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898BA7-E649-4126-8EC1-4F21DE7C8816}">
      <dsp:nvSpPr>
        <dsp:cNvPr id="0" name=""/>
        <dsp:cNvSpPr/>
      </dsp:nvSpPr>
      <dsp:spPr>
        <a:xfrm>
          <a:off x="185011" y="41588"/>
          <a:ext cx="3700235" cy="472320"/>
        </a:xfrm>
        <a:prstGeom prst="roundRect">
          <a:avLst/>
        </a:prstGeom>
        <a:solidFill>
          <a:srgbClr val="5B9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Groups: basic set up</a:t>
          </a:r>
        </a:p>
      </dsp:txBody>
      <dsp:txXfrm>
        <a:off x="208068" y="64645"/>
        <a:ext cx="3654121" cy="426206"/>
      </dsp:txXfrm>
    </dsp:sp>
    <dsp:sp modelId="{C96591AA-94BA-4E6C-9B82-8F471C053E02}">
      <dsp:nvSpPr>
        <dsp:cNvPr id="0" name=""/>
        <dsp:cNvSpPr/>
      </dsp:nvSpPr>
      <dsp:spPr>
        <a:xfrm>
          <a:off x="0" y="100350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8869BD-4E5C-4906-9856-E144DED02623}">
      <dsp:nvSpPr>
        <dsp:cNvPr id="0" name=""/>
        <dsp:cNvSpPr/>
      </dsp:nvSpPr>
      <dsp:spPr>
        <a:xfrm>
          <a:off x="185011" y="76734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Groups: Smart views</a:t>
          </a:r>
        </a:p>
      </dsp:txBody>
      <dsp:txXfrm>
        <a:off x="208068" y="790406"/>
        <a:ext cx="3654121" cy="426206"/>
      </dsp:txXfrm>
    </dsp:sp>
    <dsp:sp modelId="{46375436-BC30-48A6-BC90-8DC782150EF1}">
      <dsp:nvSpPr>
        <dsp:cNvPr id="0" name=""/>
        <dsp:cNvSpPr/>
      </dsp:nvSpPr>
      <dsp:spPr>
        <a:xfrm>
          <a:off x="0" y="172926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62056C-0B37-4CFA-94CA-498CFFEB5FD8}">
      <dsp:nvSpPr>
        <dsp:cNvPr id="0" name=""/>
        <dsp:cNvSpPr/>
      </dsp:nvSpPr>
      <dsp:spPr>
        <a:xfrm>
          <a:off x="185011" y="1493108"/>
          <a:ext cx="3700235" cy="472320"/>
        </a:xfrm>
        <a:prstGeom prst="roundRect">
          <a:avLst/>
        </a:prstGeom>
        <a:solidFill>
          <a:srgbClr val="1F4E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a:t>Assignment: adapive release</a:t>
          </a:r>
        </a:p>
      </dsp:txBody>
      <dsp:txXfrm>
        <a:off x="208068" y="1516165"/>
        <a:ext cx="3654121" cy="426206"/>
      </dsp:txXfrm>
    </dsp:sp>
    <dsp:sp modelId="{90F2E252-081D-C84B-8020-13A67072ED77}">
      <dsp:nvSpPr>
        <dsp:cNvPr id="0" name=""/>
        <dsp:cNvSpPr/>
      </dsp:nvSpPr>
      <dsp:spPr>
        <a:xfrm>
          <a:off x="0" y="245502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CE855D-31F8-794E-8264-F5F82EE30375}">
      <dsp:nvSpPr>
        <dsp:cNvPr id="0" name=""/>
        <dsp:cNvSpPr/>
      </dsp:nvSpPr>
      <dsp:spPr>
        <a:xfrm>
          <a:off x="185011" y="2218868"/>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a:lnSpc>
              <a:spcPct val="90000"/>
            </a:lnSpc>
            <a:spcBef>
              <a:spcPct val="0"/>
            </a:spcBef>
            <a:spcAft>
              <a:spcPct val="35000"/>
            </a:spcAft>
            <a:buNone/>
          </a:pPr>
          <a:r>
            <a:rPr lang="en-US" sz="1600" kern="1200"/>
            <a:t>Key: adaptive release (by group)</a:t>
          </a:r>
        </a:p>
      </dsp:txBody>
      <dsp:txXfrm>
        <a:off x="208068" y="2241925"/>
        <a:ext cx="3654121" cy="426206"/>
      </dsp:txXfrm>
    </dsp:sp>
    <dsp:sp modelId="{62DA7978-9F43-48CD-B297-709D720F8BBE}">
      <dsp:nvSpPr>
        <dsp:cNvPr id="0" name=""/>
        <dsp:cNvSpPr/>
      </dsp:nvSpPr>
      <dsp:spPr>
        <a:xfrm>
          <a:off x="0" y="3180789"/>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42897E-31CF-4594-9162-49ECE7CDDAEB}">
      <dsp:nvSpPr>
        <dsp:cNvPr id="0" name=""/>
        <dsp:cNvSpPr/>
      </dsp:nvSpPr>
      <dsp:spPr>
        <a:xfrm>
          <a:off x="185011" y="294462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Survey: statistics tracking</a:t>
          </a:r>
        </a:p>
      </dsp:txBody>
      <dsp:txXfrm>
        <a:off x="208068" y="2967686"/>
        <a:ext cx="3654121" cy="426206"/>
      </dsp:txXfrm>
    </dsp:sp>
    <dsp:sp modelId="{2C419391-45E3-4F27-8089-8897559F9272}">
      <dsp:nvSpPr>
        <dsp:cNvPr id="0" name=""/>
        <dsp:cNvSpPr/>
      </dsp:nvSpPr>
      <dsp:spPr>
        <a:xfrm>
          <a:off x="0" y="3906549"/>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3E83F6-7765-486E-A03B-4F3DA99B089C}">
      <dsp:nvSpPr>
        <dsp:cNvPr id="0" name=""/>
        <dsp:cNvSpPr/>
      </dsp:nvSpPr>
      <dsp:spPr>
        <a:xfrm>
          <a:off x="185011" y="367038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a:t>Tegrity</a:t>
          </a:r>
        </a:p>
      </dsp:txBody>
      <dsp:txXfrm>
        <a:off x="208068" y="3693446"/>
        <a:ext cx="3654121" cy="42620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937B9-A00B-4B63-9B82-EE7C4344B337}">
      <dsp:nvSpPr>
        <dsp:cNvPr id="0" name=""/>
        <dsp:cNvSpPr/>
      </dsp:nvSpPr>
      <dsp:spPr>
        <a:xfrm>
          <a:off x="0" y="27774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898BA7-E649-4126-8EC1-4F21DE7C8816}">
      <dsp:nvSpPr>
        <dsp:cNvPr id="0" name=""/>
        <dsp:cNvSpPr/>
      </dsp:nvSpPr>
      <dsp:spPr>
        <a:xfrm>
          <a:off x="185011" y="41588"/>
          <a:ext cx="3700235" cy="472320"/>
        </a:xfrm>
        <a:prstGeom prst="roundRect">
          <a:avLst/>
        </a:prstGeom>
        <a:solidFill>
          <a:srgbClr val="5B9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Groups: basic set up</a:t>
          </a:r>
        </a:p>
      </dsp:txBody>
      <dsp:txXfrm>
        <a:off x="208068" y="64645"/>
        <a:ext cx="3654121" cy="426206"/>
      </dsp:txXfrm>
    </dsp:sp>
    <dsp:sp modelId="{C96591AA-94BA-4E6C-9B82-8F471C053E02}">
      <dsp:nvSpPr>
        <dsp:cNvPr id="0" name=""/>
        <dsp:cNvSpPr/>
      </dsp:nvSpPr>
      <dsp:spPr>
        <a:xfrm>
          <a:off x="0" y="100350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8869BD-4E5C-4906-9856-E144DED02623}">
      <dsp:nvSpPr>
        <dsp:cNvPr id="0" name=""/>
        <dsp:cNvSpPr/>
      </dsp:nvSpPr>
      <dsp:spPr>
        <a:xfrm>
          <a:off x="185011" y="76734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Groups: Smart views</a:t>
          </a:r>
        </a:p>
      </dsp:txBody>
      <dsp:txXfrm>
        <a:off x="208068" y="790406"/>
        <a:ext cx="3654121" cy="426206"/>
      </dsp:txXfrm>
    </dsp:sp>
    <dsp:sp modelId="{46375436-BC30-48A6-BC90-8DC782150EF1}">
      <dsp:nvSpPr>
        <dsp:cNvPr id="0" name=""/>
        <dsp:cNvSpPr/>
      </dsp:nvSpPr>
      <dsp:spPr>
        <a:xfrm>
          <a:off x="0" y="172926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62056C-0B37-4CFA-94CA-498CFFEB5FD8}">
      <dsp:nvSpPr>
        <dsp:cNvPr id="0" name=""/>
        <dsp:cNvSpPr/>
      </dsp:nvSpPr>
      <dsp:spPr>
        <a:xfrm>
          <a:off x="185011" y="1493108"/>
          <a:ext cx="3700235" cy="472320"/>
        </a:xfrm>
        <a:prstGeom prst="roundRect">
          <a:avLst/>
        </a:prstGeom>
        <a:solidFill>
          <a:srgbClr val="1F4E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a:t>Assignment: adapive release</a:t>
          </a:r>
        </a:p>
      </dsp:txBody>
      <dsp:txXfrm>
        <a:off x="208068" y="1516165"/>
        <a:ext cx="3654121" cy="426206"/>
      </dsp:txXfrm>
    </dsp:sp>
    <dsp:sp modelId="{90F2E252-081D-C84B-8020-13A67072ED77}">
      <dsp:nvSpPr>
        <dsp:cNvPr id="0" name=""/>
        <dsp:cNvSpPr/>
      </dsp:nvSpPr>
      <dsp:spPr>
        <a:xfrm>
          <a:off x="0" y="245502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CE855D-31F8-794E-8264-F5F82EE30375}">
      <dsp:nvSpPr>
        <dsp:cNvPr id="0" name=""/>
        <dsp:cNvSpPr/>
      </dsp:nvSpPr>
      <dsp:spPr>
        <a:xfrm>
          <a:off x="185011" y="2218868"/>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a:lnSpc>
              <a:spcPct val="90000"/>
            </a:lnSpc>
            <a:spcBef>
              <a:spcPct val="0"/>
            </a:spcBef>
            <a:spcAft>
              <a:spcPct val="35000"/>
            </a:spcAft>
            <a:buNone/>
          </a:pPr>
          <a:r>
            <a:rPr lang="en-US" sz="1600" kern="1200"/>
            <a:t>Key: adaptive release (by group)</a:t>
          </a:r>
        </a:p>
      </dsp:txBody>
      <dsp:txXfrm>
        <a:off x="208068" y="2241925"/>
        <a:ext cx="3654121" cy="426206"/>
      </dsp:txXfrm>
    </dsp:sp>
    <dsp:sp modelId="{62DA7978-9F43-48CD-B297-709D720F8BBE}">
      <dsp:nvSpPr>
        <dsp:cNvPr id="0" name=""/>
        <dsp:cNvSpPr/>
      </dsp:nvSpPr>
      <dsp:spPr>
        <a:xfrm>
          <a:off x="0" y="3180789"/>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42897E-31CF-4594-9162-49ECE7CDDAEB}">
      <dsp:nvSpPr>
        <dsp:cNvPr id="0" name=""/>
        <dsp:cNvSpPr/>
      </dsp:nvSpPr>
      <dsp:spPr>
        <a:xfrm>
          <a:off x="185011" y="294462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Survey: statistics tracking</a:t>
          </a:r>
        </a:p>
      </dsp:txBody>
      <dsp:txXfrm>
        <a:off x="208068" y="2967686"/>
        <a:ext cx="3654121" cy="426206"/>
      </dsp:txXfrm>
    </dsp:sp>
    <dsp:sp modelId="{2C419391-45E3-4F27-8089-8897559F9272}">
      <dsp:nvSpPr>
        <dsp:cNvPr id="0" name=""/>
        <dsp:cNvSpPr/>
      </dsp:nvSpPr>
      <dsp:spPr>
        <a:xfrm>
          <a:off x="0" y="3906549"/>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3E83F6-7765-486E-A03B-4F3DA99B089C}">
      <dsp:nvSpPr>
        <dsp:cNvPr id="0" name=""/>
        <dsp:cNvSpPr/>
      </dsp:nvSpPr>
      <dsp:spPr>
        <a:xfrm>
          <a:off x="185011" y="367038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a:t>Tegrity</a:t>
          </a:r>
        </a:p>
      </dsp:txBody>
      <dsp:txXfrm>
        <a:off x="208068" y="3693446"/>
        <a:ext cx="3654121" cy="4262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937B9-A00B-4B63-9B82-EE7C4344B337}">
      <dsp:nvSpPr>
        <dsp:cNvPr id="0" name=""/>
        <dsp:cNvSpPr/>
      </dsp:nvSpPr>
      <dsp:spPr>
        <a:xfrm>
          <a:off x="0" y="27774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898BA7-E649-4126-8EC1-4F21DE7C8816}">
      <dsp:nvSpPr>
        <dsp:cNvPr id="0" name=""/>
        <dsp:cNvSpPr/>
      </dsp:nvSpPr>
      <dsp:spPr>
        <a:xfrm>
          <a:off x="185011" y="41588"/>
          <a:ext cx="3700235" cy="472320"/>
        </a:xfrm>
        <a:prstGeom prst="roundRect">
          <a:avLst/>
        </a:prstGeom>
        <a:solidFill>
          <a:srgbClr val="5B9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Groups: basic set up</a:t>
          </a:r>
        </a:p>
      </dsp:txBody>
      <dsp:txXfrm>
        <a:off x="208068" y="64645"/>
        <a:ext cx="3654121" cy="426206"/>
      </dsp:txXfrm>
    </dsp:sp>
    <dsp:sp modelId="{C96591AA-94BA-4E6C-9B82-8F471C053E02}">
      <dsp:nvSpPr>
        <dsp:cNvPr id="0" name=""/>
        <dsp:cNvSpPr/>
      </dsp:nvSpPr>
      <dsp:spPr>
        <a:xfrm>
          <a:off x="0" y="100350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8869BD-4E5C-4906-9856-E144DED02623}">
      <dsp:nvSpPr>
        <dsp:cNvPr id="0" name=""/>
        <dsp:cNvSpPr/>
      </dsp:nvSpPr>
      <dsp:spPr>
        <a:xfrm>
          <a:off x="185011" y="76734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Groups: Smart views</a:t>
          </a:r>
        </a:p>
      </dsp:txBody>
      <dsp:txXfrm>
        <a:off x="208068" y="790406"/>
        <a:ext cx="3654121" cy="426206"/>
      </dsp:txXfrm>
    </dsp:sp>
    <dsp:sp modelId="{46375436-BC30-48A6-BC90-8DC782150EF1}">
      <dsp:nvSpPr>
        <dsp:cNvPr id="0" name=""/>
        <dsp:cNvSpPr/>
      </dsp:nvSpPr>
      <dsp:spPr>
        <a:xfrm>
          <a:off x="0" y="172926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62056C-0B37-4CFA-94CA-498CFFEB5FD8}">
      <dsp:nvSpPr>
        <dsp:cNvPr id="0" name=""/>
        <dsp:cNvSpPr/>
      </dsp:nvSpPr>
      <dsp:spPr>
        <a:xfrm>
          <a:off x="185011" y="1493108"/>
          <a:ext cx="3700235" cy="472320"/>
        </a:xfrm>
        <a:prstGeom prst="roundRect">
          <a:avLst/>
        </a:prstGeom>
        <a:solidFill>
          <a:srgbClr val="1F4E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a:t>Assignment: adapive release</a:t>
          </a:r>
        </a:p>
      </dsp:txBody>
      <dsp:txXfrm>
        <a:off x="208068" y="1516165"/>
        <a:ext cx="3654121" cy="426206"/>
      </dsp:txXfrm>
    </dsp:sp>
    <dsp:sp modelId="{90F2E252-081D-C84B-8020-13A67072ED77}">
      <dsp:nvSpPr>
        <dsp:cNvPr id="0" name=""/>
        <dsp:cNvSpPr/>
      </dsp:nvSpPr>
      <dsp:spPr>
        <a:xfrm>
          <a:off x="0" y="245502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CE855D-31F8-794E-8264-F5F82EE30375}">
      <dsp:nvSpPr>
        <dsp:cNvPr id="0" name=""/>
        <dsp:cNvSpPr/>
      </dsp:nvSpPr>
      <dsp:spPr>
        <a:xfrm>
          <a:off x="185011" y="2218868"/>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a:lnSpc>
              <a:spcPct val="90000"/>
            </a:lnSpc>
            <a:spcBef>
              <a:spcPct val="0"/>
            </a:spcBef>
            <a:spcAft>
              <a:spcPct val="35000"/>
            </a:spcAft>
            <a:buNone/>
          </a:pPr>
          <a:r>
            <a:rPr lang="en-US" sz="1600" kern="1200"/>
            <a:t>Key: adaptive release (by group)</a:t>
          </a:r>
        </a:p>
      </dsp:txBody>
      <dsp:txXfrm>
        <a:off x="208068" y="2241925"/>
        <a:ext cx="3654121" cy="426206"/>
      </dsp:txXfrm>
    </dsp:sp>
    <dsp:sp modelId="{62DA7978-9F43-48CD-B297-709D720F8BBE}">
      <dsp:nvSpPr>
        <dsp:cNvPr id="0" name=""/>
        <dsp:cNvSpPr/>
      </dsp:nvSpPr>
      <dsp:spPr>
        <a:xfrm>
          <a:off x="0" y="3180789"/>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42897E-31CF-4594-9162-49ECE7CDDAEB}">
      <dsp:nvSpPr>
        <dsp:cNvPr id="0" name=""/>
        <dsp:cNvSpPr/>
      </dsp:nvSpPr>
      <dsp:spPr>
        <a:xfrm>
          <a:off x="185011" y="294462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Survey: statistics tracking</a:t>
          </a:r>
        </a:p>
      </dsp:txBody>
      <dsp:txXfrm>
        <a:off x="208068" y="2967686"/>
        <a:ext cx="3654121" cy="426206"/>
      </dsp:txXfrm>
    </dsp:sp>
    <dsp:sp modelId="{2C419391-45E3-4F27-8089-8897559F9272}">
      <dsp:nvSpPr>
        <dsp:cNvPr id="0" name=""/>
        <dsp:cNvSpPr/>
      </dsp:nvSpPr>
      <dsp:spPr>
        <a:xfrm>
          <a:off x="0" y="3906549"/>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3E83F6-7765-486E-A03B-4F3DA99B089C}">
      <dsp:nvSpPr>
        <dsp:cNvPr id="0" name=""/>
        <dsp:cNvSpPr/>
      </dsp:nvSpPr>
      <dsp:spPr>
        <a:xfrm>
          <a:off x="185011" y="367038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a:t>Tegrity</a:t>
          </a:r>
        </a:p>
      </dsp:txBody>
      <dsp:txXfrm>
        <a:off x="208068" y="3693446"/>
        <a:ext cx="3654121" cy="4262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937B9-A00B-4B63-9B82-EE7C4344B337}">
      <dsp:nvSpPr>
        <dsp:cNvPr id="0" name=""/>
        <dsp:cNvSpPr/>
      </dsp:nvSpPr>
      <dsp:spPr>
        <a:xfrm>
          <a:off x="0" y="27774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898BA7-E649-4126-8EC1-4F21DE7C8816}">
      <dsp:nvSpPr>
        <dsp:cNvPr id="0" name=""/>
        <dsp:cNvSpPr/>
      </dsp:nvSpPr>
      <dsp:spPr>
        <a:xfrm>
          <a:off x="185011" y="41588"/>
          <a:ext cx="3700235" cy="472320"/>
        </a:xfrm>
        <a:prstGeom prst="roundRect">
          <a:avLst/>
        </a:prstGeom>
        <a:solidFill>
          <a:srgbClr val="5B9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Groups: basic set up</a:t>
          </a:r>
        </a:p>
      </dsp:txBody>
      <dsp:txXfrm>
        <a:off x="208068" y="64645"/>
        <a:ext cx="3654121" cy="426206"/>
      </dsp:txXfrm>
    </dsp:sp>
    <dsp:sp modelId="{C96591AA-94BA-4E6C-9B82-8F471C053E02}">
      <dsp:nvSpPr>
        <dsp:cNvPr id="0" name=""/>
        <dsp:cNvSpPr/>
      </dsp:nvSpPr>
      <dsp:spPr>
        <a:xfrm>
          <a:off x="0" y="100350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8869BD-4E5C-4906-9856-E144DED02623}">
      <dsp:nvSpPr>
        <dsp:cNvPr id="0" name=""/>
        <dsp:cNvSpPr/>
      </dsp:nvSpPr>
      <dsp:spPr>
        <a:xfrm>
          <a:off x="185011" y="76734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Groups: Smart views</a:t>
          </a:r>
        </a:p>
      </dsp:txBody>
      <dsp:txXfrm>
        <a:off x="208068" y="790406"/>
        <a:ext cx="3654121" cy="426206"/>
      </dsp:txXfrm>
    </dsp:sp>
    <dsp:sp modelId="{46375436-BC30-48A6-BC90-8DC782150EF1}">
      <dsp:nvSpPr>
        <dsp:cNvPr id="0" name=""/>
        <dsp:cNvSpPr/>
      </dsp:nvSpPr>
      <dsp:spPr>
        <a:xfrm>
          <a:off x="0" y="172926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62056C-0B37-4CFA-94CA-498CFFEB5FD8}">
      <dsp:nvSpPr>
        <dsp:cNvPr id="0" name=""/>
        <dsp:cNvSpPr/>
      </dsp:nvSpPr>
      <dsp:spPr>
        <a:xfrm>
          <a:off x="185011" y="1493108"/>
          <a:ext cx="3700235" cy="472320"/>
        </a:xfrm>
        <a:prstGeom prst="roundRect">
          <a:avLst/>
        </a:prstGeom>
        <a:solidFill>
          <a:srgbClr val="5B9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a:t>Assignment: adapive release</a:t>
          </a:r>
        </a:p>
      </dsp:txBody>
      <dsp:txXfrm>
        <a:off x="208068" y="1516165"/>
        <a:ext cx="3654121" cy="426206"/>
      </dsp:txXfrm>
    </dsp:sp>
    <dsp:sp modelId="{90F2E252-081D-C84B-8020-13A67072ED77}">
      <dsp:nvSpPr>
        <dsp:cNvPr id="0" name=""/>
        <dsp:cNvSpPr/>
      </dsp:nvSpPr>
      <dsp:spPr>
        <a:xfrm>
          <a:off x="0" y="245502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CE855D-31F8-794E-8264-F5F82EE30375}">
      <dsp:nvSpPr>
        <dsp:cNvPr id="0" name=""/>
        <dsp:cNvSpPr/>
      </dsp:nvSpPr>
      <dsp:spPr>
        <a:xfrm>
          <a:off x="185011" y="2218868"/>
          <a:ext cx="3700235" cy="472320"/>
        </a:xfrm>
        <a:prstGeom prst="roundRect">
          <a:avLst/>
        </a:prstGeom>
        <a:solidFill>
          <a:srgbClr val="1F4E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a:lnSpc>
              <a:spcPct val="90000"/>
            </a:lnSpc>
            <a:spcBef>
              <a:spcPct val="0"/>
            </a:spcBef>
            <a:spcAft>
              <a:spcPct val="35000"/>
            </a:spcAft>
            <a:buNone/>
          </a:pPr>
          <a:r>
            <a:rPr lang="en-US" sz="1600" kern="1200"/>
            <a:t>Key: adaptive release (by group)</a:t>
          </a:r>
        </a:p>
      </dsp:txBody>
      <dsp:txXfrm>
        <a:off x="208068" y="2241925"/>
        <a:ext cx="3654121" cy="426206"/>
      </dsp:txXfrm>
    </dsp:sp>
    <dsp:sp modelId="{62DA7978-9F43-48CD-B297-709D720F8BBE}">
      <dsp:nvSpPr>
        <dsp:cNvPr id="0" name=""/>
        <dsp:cNvSpPr/>
      </dsp:nvSpPr>
      <dsp:spPr>
        <a:xfrm>
          <a:off x="0" y="3180789"/>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42897E-31CF-4594-9162-49ECE7CDDAEB}">
      <dsp:nvSpPr>
        <dsp:cNvPr id="0" name=""/>
        <dsp:cNvSpPr/>
      </dsp:nvSpPr>
      <dsp:spPr>
        <a:xfrm>
          <a:off x="185011" y="294462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Survey: statistics tracking</a:t>
          </a:r>
        </a:p>
      </dsp:txBody>
      <dsp:txXfrm>
        <a:off x="208068" y="2967686"/>
        <a:ext cx="3654121" cy="426206"/>
      </dsp:txXfrm>
    </dsp:sp>
    <dsp:sp modelId="{2C419391-45E3-4F27-8089-8897559F9272}">
      <dsp:nvSpPr>
        <dsp:cNvPr id="0" name=""/>
        <dsp:cNvSpPr/>
      </dsp:nvSpPr>
      <dsp:spPr>
        <a:xfrm>
          <a:off x="0" y="3906549"/>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3E83F6-7765-486E-A03B-4F3DA99B089C}">
      <dsp:nvSpPr>
        <dsp:cNvPr id="0" name=""/>
        <dsp:cNvSpPr/>
      </dsp:nvSpPr>
      <dsp:spPr>
        <a:xfrm>
          <a:off x="185011" y="367038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a:t>Tegrity</a:t>
          </a:r>
        </a:p>
      </dsp:txBody>
      <dsp:txXfrm>
        <a:off x="208068" y="3693446"/>
        <a:ext cx="3654121" cy="42620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937B9-A00B-4B63-9B82-EE7C4344B337}">
      <dsp:nvSpPr>
        <dsp:cNvPr id="0" name=""/>
        <dsp:cNvSpPr/>
      </dsp:nvSpPr>
      <dsp:spPr>
        <a:xfrm>
          <a:off x="0" y="27774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898BA7-E649-4126-8EC1-4F21DE7C8816}">
      <dsp:nvSpPr>
        <dsp:cNvPr id="0" name=""/>
        <dsp:cNvSpPr/>
      </dsp:nvSpPr>
      <dsp:spPr>
        <a:xfrm>
          <a:off x="185011" y="41588"/>
          <a:ext cx="3700235" cy="472320"/>
        </a:xfrm>
        <a:prstGeom prst="roundRect">
          <a:avLst/>
        </a:prstGeom>
        <a:solidFill>
          <a:srgbClr val="5B9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Groups: basic set up</a:t>
          </a:r>
        </a:p>
      </dsp:txBody>
      <dsp:txXfrm>
        <a:off x="208068" y="64645"/>
        <a:ext cx="3654121" cy="426206"/>
      </dsp:txXfrm>
    </dsp:sp>
    <dsp:sp modelId="{C96591AA-94BA-4E6C-9B82-8F471C053E02}">
      <dsp:nvSpPr>
        <dsp:cNvPr id="0" name=""/>
        <dsp:cNvSpPr/>
      </dsp:nvSpPr>
      <dsp:spPr>
        <a:xfrm>
          <a:off x="0" y="100350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8869BD-4E5C-4906-9856-E144DED02623}">
      <dsp:nvSpPr>
        <dsp:cNvPr id="0" name=""/>
        <dsp:cNvSpPr/>
      </dsp:nvSpPr>
      <dsp:spPr>
        <a:xfrm>
          <a:off x="185011" y="76734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Groups: Smart views</a:t>
          </a:r>
        </a:p>
      </dsp:txBody>
      <dsp:txXfrm>
        <a:off x="208068" y="790406"/>
        <a:ext cx="3654121" cy="426206"/>
      </dsp:txXfrm>
    </dsp:sp>
    <dsp:sp modelId="{46375436-BC30-48A6-BC90-8DC782150EF1}">
      <dsp:nvSpPr>
        <dsp:cNvPr id="0" name=""/>
        <dsp:cNvSpPr/>
      </dsp:nvSpPr>
      <dsp:spPr>
        <a:xfrm>
          <a:off x="0" y="172926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62056C-0B37-4CFA-94CA-498CFFEB5FD8}">
      <dsp:nvSpPr>
        <dsp:cNvPr id="0" name=""/>
        <dsp:cNvSpPr/>
      </dsp:nvSpPr>
      <dsp:spPr>
        <a:xfrm>
          <a:off x="185011" y="1493108"/>
          <a:ext cx="3700235" cy="472320"/>
        </a:xfrm>
        <a:prstGeom prst="roundRect">
          <a:avLst/>
        </a:prstGeom>
        <a:solidFill>
          <a:srgbClr val="5B9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a:t>Assignment: adapive release</a:t>
          </a:r>
        </a:p>
      </dsp:txBody>
      <dsp:txXfrm>
        <a:off x="208068" y="1516165"/>
        <a:ext cx="3654121" cy="426206"/>
      </dsp:txXfrm>
    </dsp:sp>
    <dsp:sp modelId="{90F2E252-081D-C84B-8020-13A67072ED77}">
      <dsp:nvSpPr>
        <dsp:cNvPr id="0" name=""/>
        <dsp:cNvSpPr/>
      </dsp:nvSpPr>
      <dsp:spPr>
        <a:xfrm>
          <a:off x="0" y="245502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CE855D-31F8-794E-8264-F5F82EE30375}">
      <dsp:nvSpPr>
        <dsp:cNvPr id="0" name=""/>
        <dsp:cNvSpPr/>
      </dsp:nvSpPr>
      <dsp:spPr>
        <a:xfrm>
          <a:off x="185011" y="2218868"/>
          <a:ext cx="3700235" cy="472320"/>
        </a:xfrm>
        <a:prstGeom prst="roundRect">
          <a:avLst/>
        </a:prstGeom>
        <a:solidFill>
          <a:srgbClr val="5B9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a:lnSpc>
              <a:spcPct val="90000"/>
            </a:lnSpc>
            <a:spcBef>
              <a:spcPct val="0"/>
            </a:spcBef>
            <a:spcAft>
              <a:spcPct val="35000"/>
            </a:spcAft>
            <a:buNone/>
          </a:pPr>
          <a:r>
            <a:rPr lang="en-US" sz="1600" kern="1200"/>
            <a:t>Key: adaptive release (by group)</a:t>
          </a:r>
        </a:p>
      </dsp:txBody>
      <dsp:txXfrm>
        <a:off x="208068" y="2241925"/>
        <a:ext cx="3654121" cy="426206"/>
      </dsp:txXfrm>
    </dsp:sp>
    <dsp:sp modelId="{62DA7978-9F43-48CD-B297-709D720F8BBE}">
      <dsp:nvSpPr>
        <dsp:cNvPr id="0" name=""/>
        <dsp:cNvSpPr/>
      </dsp:nvSpPr>
      <dsp:spPr>
        <a:xfrm>
          <a:off x="0" y="3180789"/>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42897E-31CF-4594-9162-49ECE7CDDAEB}">
      <dsp:nvSpPr>
        <dsp:cNvPr id="0" name=""/>
        <dsp:cNvSpPr/>
      </dsp:nvSpPr>
      <dsp:spPr>
        <a:xfrm>
          <a:off x="185011" y="2944629"/>
          <a:ext cx="3700235" cy="472320"/>
        </a:xfrm>
        <a:prstGeom prst="roundRect">
          <a:avLst/>
        </a:prstGeom>
        <a:solidFill>
          <a:srgbClr val="1F4E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Survey: statistics tracking</a:t>
          </a:r>
        </a:p>
      </dsp:txBody>
      <dsp:txXfrm>
        <a:off x="208068" y="2967686"/>
        <a:ext cx="3654121" cy="426206"/>
      </dsp:txXfrm>
    </dsp:sp>
    <dsp:sp modelId="{2C419391-45E3-4F27-8089-8897559F9272}">
      <dsp:nvSpPr>
        <dsp:cNvPr id="0" name=""/>
        <dsp:cNvSpPr/>
      </dsp:nvSpPr>
      <dsp:spPr>
        <a:xfrm>
          <a:off x="0" y="3906549"/>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3E83F6-7765-486E-A03B-4F3DA99B089C}">
      <dsp:nvSpPr>
        <dsp:cNvPr id="0" name=""/>
        <dsp:cNvSpPr/>
      </dsp:nvSpPr>
      <dsp:spPr>
        <a:xfrm>
          <a:off x="185011" y="367038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a:t>Tegrity</a:t>
          </a:r>
        </a:p>
      </dsp:txBody>
      <dsp:txXfrm>
        <a:off x="208068" y="3693446"/>
        <a:ext cx="3654121" cy="42620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937B9-A00B-4B63-9B82-EE7C4344B337}">
      <dsp:nvSpPr>
        <dsp:cNvPr id="0" name=""/>
        <dsp:cNvSpPr/>
      </dsp:nvSpPr>
      <dsp:spPr>
        <a:xfrm>
          <a:off x="0" y="27774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898BA7-E649-4126-8EC1-4F21DE7C8816}">
      <dsp:nvSpPr>
        <dsp:cNvPr id="0" name=""/>
        <dsp:cNvSpPr/>
      </dsp:nvSpPr>
      <dsp:spPr>
        <a:xfrm>
          <a:off x="185011" y="41588"/>
          <a:ext cx="3700235" cy="472320"/>
        </a:xfrm>
        <a:prstGeom prst="roundRect">
          <a:avLst/>
        </a:prstGeom>
        <a:solidFill>
          <a:srgbClr val="5B9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Groups: basic set up</a:t>
          </a:r>
        </a:p>
      </dsp:txBody>
      <dsp:txXfrm>
        <a:off x="208068" y="64645"/>
        <a:ext cx="3654121" cy="426206"/>
      </dsp:txXfrm>
    </dsp:sp>
    <dsp:sp modelId="{C96591AA-94BA-4E6C-9B82-8F471C053E02}">
      <dsp:nvSpPr>
        <dsp:cNvPr id="0" name=""/>
        <dsp:cNvSpPr/>
      </dsp:nvSpPr>
      <dsp:spPr>
        <a:xfrm>
          <a:off x="0" y="100350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8869BD-4E5C-4906-9856-E144DED02623}">
      <dsp:nvSpPr>
        <dsp:cNvPr id="0" name=""/>
        <dsp:cNvSpPr/>
      </dsp:nvSpPr>
      <dsp:spPr>
        <a:xfrm>
          <a:off x="185011" y="76734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Groups: Smart views</a:t>
          </a:r>
        </a:p>
      </dsp:txBody>
      <dsp:txXfrm>
        <a:off x="208068" y="790406"/>
        <a:ext cx="3654121" cy="426206"/>
      </dsp:txXfrm>
    </dsp:sp>
    <dsp:sp modelId="{46375436-BC30-48A6-BC90-8DC782150EF1}">
      <dsp:nvSpPr>
        <dsp:cNvPr id="0" name=""/>
        <dsp:cNvSpPr/>
      </dsp:nvSpPr>
      <dsp:spPr>
        <a:xfrm>
          <a:off x="0" y="172926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62056C-0B37-4CFA-94CA-498CFFEB5FD8}">
      <dsp:nvSpPr>
        <dsp:cNvPr id="0" name=""/>
        <dsp:cNvSpPr/>
      </dsp:nvSpPr>
      <dsp:spPr>
        <a:xfrm>
          <a:off x="185011" y="1493108"/>
          <a:ext cx="3700235" cy="472320"/>
        </a:xfrm>
        <a:prstGeom prst="roundRect">
          <a:avLst/>
        </a:prstGeom>
        <a:solidFill>
          <a:srgbClr val="5B9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a:t>Assignment: adapive release</a:t>
          </a:r>
        </a:p>
      </dsp:txBody>
      <dsp:txXfrm>
        <a:off x="208068" y="1516165"/>
        <a:ext cx="3654121" cy="426206"/>
      </dsp:txXfrm>
    </dsp:sp>
    <dsp:sp modelId="{90F2E252-081D-C84B-8020-13A67072ED77}">
      <dsp:nvSpPr>
        <dsp:cNvPr id="0" name=""/>
        <dsp:cNvSpPr/>
      </dsp:nvSpPr>
      <dsp:spPr>
        <a:xfrm>
          <a:off x="0" y="245502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CE855D-31F8-794E-8264-F5F82EE30375}">
      <dsp:nvSpPr>
        <dsp:cNvPr id="0" name=""/>
        <dsp:cNvSpPr/>
      </dsp:nvSpPr>
      <dsp:spPr>
        <a:xfrm>
          <a:off x="185011" y="2218868"/>
          <a:ext cx="3700235" cy="472320"/>
        </a:xfrm>
        <a:prstGeom prst="roundRect">
          <a:avLst/>
        </a:prstGeom>
        <a:solidFill>
          <a:srgbClr val="5B9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a:lnSpc>
              <a:spcPct val="90000"/>
            </a:lnSpc>
            <a:spcBef>
              <a:spcPct val="0"/>
            </a:spcBef>
            <a:spcAft>
              <a:spcPct val="35000"/>
            </a:spcAft>
            <a:buNone/>
          </a:pPr>
          <a:r>
            <a:rPr lang="en-US" sz="1600" kern="1200"/>
            <a:t>Key: adaptive release (by group)</a:t>
          </a:r>
        </a:p>
      </dsp:txBody>
      <dsp:txXfrm>
        <a:off x="208068" y="2241925"/>
        <a:ext cx="3654121" cy="426206"/>
      </dsp:txXfrm>
    </dsp:sp>
    <dsp:sp modelId="{62DA7978-9F43-48CD-B297-709D720F8BBE}">
      <dsp:nvSpPr>
        <dsp:cNvPr id="0" name=""/>
        <dsp:cNvSpPr/>
      </dsp:nvSpPr>
      <dsp:spPr>
        <a:xfrm>
          <a:off x="0" y="3180789"/>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42897E-31CF-4594-9162-49ECE7CDDAEB}">
      <dsp:nvSpPr>
        <dsp:cNvPr id="0" name=""/>
        <dsp:cNvSpPr/>
      </dsp:nvSpPr>
      <dsp:spPr>
        <a:xfrm>
          <a:off x="185011" y="2944629"/>
          <a:ext cx="3700235" cy="472320"/>
        </a:xfrm>
        <a:prstGeom prst="roundRect">
          <a:avLst/>
        </a:prstGeom>
        <a:solidFill>
          <a:srgbClr val="5B9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Survey: statistics tracking</a:t>
          </a:r>
        </a:p>
      </dsp:txBody>
      <dsp:txXfrm>
        <a:off x="208068" y="2967686"/>
        <a:ext cx="3654121" cy="426206"/>
      </dsp:txXfrm>
    </dsp:sp>
    <dsp:sp modelId="{2C419391-45E3-4F27-8089-8897559F9272}">
      <dsp:nvSpPr>
        <dsp:cNvPr id="0" name=""/>
        <dsp:cNvSpPr/>
      </dsp:nvSpPr>
      <dsp:spPr>
        <a:xfrm>
          <a:off x="0" y="3906549"/>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3E83F6-7765-486E-A03B-4F3DA99B089C}">
      <dsp:nvSpPr>
        <dsp:cNvPr id="0" name=""/>
        <dsp:cNvSpPr/>
      </dsp:nvSpPr>
      <dsp:spPr>
        <a:xfrm>
          <a:off x="185011" y="3670389"/>
          <a:ext cx="3700235" cy="472320"/>
        </a:xfrm>
        <a:prstGeom prst="roundRect">
          <a:avLst/>
        </a:prstGeom>
        <a:solidFill>
          <a:srgbClr val="1F4E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a:t>Tegrity</a:t>
          </a:r>
        </a:p>
      </dsp:txBody>
      <dsp:txXfrm>
        <a:off x="208068" y="3693446"/>
        <a:ext cx="3654121" cy="42620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937B9-A00B-4B63-9B82-EE7C4344B337}">
      <dsp:nvSpPr>
        <dsp:cNvPr id="0" name=""/>
        <dsp:cNvSpPr/>
      </dsp:nvSpPr>
      <dsp:spPr>
        <a:xfrm>
          <a:off x="0" y="27774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898BA7-E649-4126-8EC1-4F21DE7C8816}">
      <dsp:nvSpPr>
        <dsp:cNvPr id="0" name=""/>
        <dsp:cNvSpPr/>
      </dsp:nvSpPr>
      <dsp:spPr>
        <a:xfrm>
          <a:off x="185011" y="41588"/>
          <a:ext cx="3700235" cy="472320"/>
        </a:xfrm>
        <a:prstGeom prst="roundRect">
          <a:avLst/>
        </a:prstGeom>
        <a:solidFill>
          <a:srgbClr val="5B9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Groups: basic set up</a:t>
          </a:r>
        </a:p>
      </dsp:txBody>
      <dsp:txXfrm>
        <a:off x="208068" y="64645"/>
        <a:ext cx="3654121" cy="426206"/>
      </dsp:txXfrm>
    </dsp:sp>
    <dsp:sp modelId="{C96591AA-94BA-4E6C-9B82-8F471C053E02}">
      <dsp:nvSpPr>
        <dsp:cNvPr id="0" name=""/>
        <dsp:cNvSpPr/>
      </dsp:nvSpPr>
      <dsp:spPr>
        <a:xfrm>
          <a:off x="0" y="100350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8869BD-4E5C-4906-9856-E144DED02623}">
      <dsp:nvSpPr>
        <dsp:cNvPr id="0" name=""/>
        <dsp:cNvSpPr/>
      </dsp:nvSpPr>
      <dsp:spPr>
        <a:xfrm>
          <a:off x="185011" y="76734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Groups: Smart views</a:t>
          </a:r>
        </a:p>
      </dsp:txBody>
      <dsp:txXfrm>
        <a:off x="208068" y="790406"/>
        <a:ext cx="3654121" cy="426206"/>
      </dsp:txXfrm>
    </dsp:sp>
    <dsp:sp modelId="{46375436-BC30-48A6-BC90-8DC782150EF1}">
      <dsp:nvSpPr>
        <dsp:cNvPr id="0" name=""/>
        <dsp:cNvSpPr/>
      </dsp:nvSpPr>
      <dsp:spPr>
        <a:xfrm>
          <a:off x="0" y="172926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62056C-0B37-4CFA-94CA-498CFFEB5FD8}">
      <dsp:nvSpPr>
        <dsp:cNvPr id="0" name=""/>
        <dsp:cNvSpPr/>
      </dsp:nvSpPr>
      <dsp:spPr>
        <a:xfrm>
          <a:off x="185011" y="1493108"/>
          <a:ext cx="3700235" cy="472320"/>
        </a:xfrm>
        <a:prstGeom prst="roundRect">
          <a:avLst/>
        </a:prstGeom>
        <a:solidFill>
          <a:srgbClr val="5B9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a:t>Assignment: adapive release</a:t>
          </a:r>
        </a:p>
      </dsp:txBody>
      <dsp:txXfrm>
        <a:off x="208068" y="1516165"/>
        <a:ext cx="3654121" cy="426206"/>
      </dsp:txXfrm>
    </dsp:sp>
    <dsp:sp modelId="{90F2E252-081D-C84B-8020-13A67072ED77}">
      <dsp:nvSpPr>
        <dsp:cNvPr id="0" name=""/>
        <dsp:cNvSpPr/>
      </dsp:nvSpPr>
      <dsp:spPr>
        <a:xfrm>
          <a:off x="0" y="245502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CE855D-31F8-794E-8264-F5F82EE30375}">
      <dsp:nvSpPr>
        <dsp:cNvPr id="0" name=""/>
        <dsp:cNvSpPr/>
      </dsp:nvSpPr>
      <dsp:spPr>
        <a:xfrm>
          <a:off x="185011" y="2218868"/>
          <a:ext cx="3700235" cy="472320"/>
        </a:xfrm>
        <a:prstGeom prst="roundRect">
          <a:avLst/>
        </a:prstGeom>
        <a:solidFill>
          <a:srgbClr val="5B9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a:lnSpc>
              <a:spcPct val="90000"/>
            </a:lnSpc>
            <a:spcBef>
              <a:spcPct val="0"/>
            </a:spcBef>
            <a:spcAft>
              <a:spcPct val="35000"/>
            </a:spcAft>
            <a:buNone/>
          </a:pPr>
          <a:r>
            <a:rPr lang="en-US" sz="1600" kern="1200"/>
            <a:t>Key: adaptive release (by group)</a:t>
          </a:r>
        </a:p>
      </dsp:txBody>
      <dsp:txXfrm>
        <a:off x="208068" y="2241925"/>
        <a:ext cx="3654121" cy="426206"/>
      </dsp:txXfrm>
    </dsp:sp>
    <dsp:sp modelId="{62DA7978-9F43-48CD-B297-709D720F8BBE}">
      <dsp:nvSpPr>
        <dsp:cNvPr id="0" name=""/>
        <dsp:cNvSpPr/>
      </dsp:nvSpPr>
      <dsp:spPr>
        <a:xfrm>
          <a:off x="0" y="3180789"/>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42897E-31CF-4594-9162-49ECE7CDDAEB}">
      <dsp:nvSpPr>
        <dsp:cNvPr id="0" name=""/>
        <dsp:cNvSpPr/>
      </dsp:nvSpPr>
      <dsp:spPr>
        <a:xfrm>
          <a:off x="185011" y="2944629"/>
          <a:ext cx="3700235" cy="472320"/>
        </a:xfrm>
        <a:prstGeom prst="roundRect">
          <a:avLst/>
        </a:prstGeom>
        <a:solidFill>
          <a:srgbClr val="5B9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Survey: statistics tracking</a:t>
          </a:r>
        </a:p>
      </dsp:txBody>
      <dsp:txXfrm>
        <a:off x="208068" y="2967686"/>
        <a:ext cx="3654121" cy="426206"/>
      </dsp:txXfrm>
    </dsp:sp>
    <dsp:sp modelId="{2C419391-45E3-4F27-8089-8897559F9272}">
      <dsp:nvSpPr>
        <dsp:cNvPr id="0" name=""/>
        <dsp:cNvSpPr/>
      </dsp:nvSpPr>
      <dsp:spPr>
        <a:xfrm>
          <a:off x="0" y="3906549"/>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3E83F6-7765-486E-A03B-4F3DA99B089C}">
      <dsp:nvSpPr>
        <dsp:cNvPr id="0" name=""/>
        <dsp:cNvSpPr/>
      </dsp:nvSpPr>
      <dsp:spPr>
        <a:xfrm>
          <a:off x="185011" y="3670389"/>
          <a:ext cx="3700235" cy="472320"/>
        </a:xfrm>
        <a:prstGeom prst="roundRect">
          <a:avLst/>
        </a:prstGeom>
        <a:solidFill>
          <a:srgbClr val="1F4E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a:t>Tegrity</a:t>
          </a:r>
        </a:p>
      </dsp:txBody>
      <dsp:txXfrm>
        <a:off x="208068" y="3693446"/>
        <a:ext cx="3654121"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937B9-A00B-4B63-9B82-EE7C4344B337}">
      <dsp:nvSpPr>
        <dsp:cNvPr id="0" name=""/>
        <dsp:cNvSpPr/>
      </dsp:nvSpPr>
      <dsp:spPr>
        <a:xfrm>
          <a:off x="0" y="27774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898BA7-E649-4126-8EC1-4F21DE7C8816}">
      <dsp:nvSpPr>
        <dsp:cNvPr id="0" name=""/>
        <dsp:cNvSpPr/>
      </dsp:nvSpPr>
      <dsp:spPr>
        <a:xfrm>
          <a:off x="185011" y="41588"/>
          <a:ext cx="3700235" cy="47232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Groups: basic set up</a:t>
          </a:r>
        </a:p>
      </dsp:txBody>
      <dsp:txXfrm>
        <a:off x="208068" y="64645"/>
        <a:ext cx="3654121" cy="426206"/>
      </dsp:txXfrm>
    </dsp:sp>
    <dsp:sp modelId="{C96591AA-94BA-4E6C-9B82-8F471C053E02}">
      <dsp:nvSpPr>
        <dsp:cNvPr id="0" name=""/>
        <dsp:cNvSpPr/>
      </dsp:nvSpPr>
      <dsp:spPr>
        <a:xfrm>
          <a:off x="0" y="100350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8869BD-4E5C-4906-9856-E144DED02623}">
      <dsp:nvSpPr>
        <dsp:cNvPr id="0" name=""/>
        <dsp:cNvSpPr/>
      </dsp:nvSpPr>
      <dsp:spPr>
        <a:xfrm>
          <a:off x="185011" y="76734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Groups: Smart views</a:t>
          </a:r>
        </a:p>
      </dsp:txBody>
      <dsp:txXfrm>
        <a:off x="208068" y="790406"/>
        <a:ext cx="3654121" cy="426206"/>
      </dsp:txXfrm>
    </dsp:sp>
    <dsp:sp modelId="{46375436-BC30-48A6-BC90-8DC782150EF1}">
      <dsp:nvSpPr>
        <dsp:cNvPr id="0" name=""/>
        <dsp:cNvSpPr/>
      </dsp:nvSpPr>
      <dsp:spPr>
        <a:xfrm>
          <a:off x="0" y="172926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62056C-0B37-4CFA-94CA-498CFFEB5FD8}">
      <dsp:nvSpPr>
        <dsp:cNvPr id="0" name=""/>
        <dsp:cNvSpPr/>
      </dsp:nvSpPr>
      <dsp:spPr>
        <a:xfrm>
          <a:off x="185011" y="1493108"/>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a:t>Assignment: adapive release</a:t>
          </a:r>
        </a:p>
      </dsp:txBody>
      <dsp:txXfrm>
        <a:off x="208068" y="1516165"/>
        <a:ext cx="3654121" cy="426206"/>
      </dsp:txXfrm>
    </dsp:sp>
    <dsp:sp modelId="{90F2E252-081D-C84B-8020-13A67072ED77}">
      <dsp:nvSpPr>
        <dsp:cNvPr id="0" name=""/>
        <dsp:cNvSpPr/>
      </dsp:nvSpPr>
      <dsp:spPr>
        <a:xfrm>
          <a:off x="0" y="245502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CE855D-31F8-794E-8264-F5F82EE30375}">
      <dsp:nvSpPr>
        <dsp:cNvPr id="0" name=""/>
        <dsp:cNvSpPr/>
      </dsp:nvSpPr>
      <dsp:spPr>
        <a:xfrm>
          <a:off x="185011" y="2218868"/>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a:lnSpc>
              <a:spcPct val="90000"/>
            </a:lnSpc>
            <a:spcBef>
              <a:spcPct val="0"/>
            </a:spcBef>
            <a:spcAft>
              <a:spcPct val="35000"/>
            </a:spcAft>
            <a:buNone/>
          </a:pPr>
          <a:r>
            <a:rPr lang="en-US" sz="1600" kern="1200"/>
            <a:t>Key: adaptive release (by group)</a:t>
          </a:r>
        </a:p>
      </dsp:txBody>
      <dsp:txXfrm>
        <a:off x="208068" y="2241925"/>
        <a:ext cx="3654121" cy="426206"/>
      </dsp:txXfrm>
    </dsp:sp>
    <dsp:sp modelId="{62DA7978-9F43-48CD-B297-709D720F8BBE}">
      <dsp:nvSpPr>
        <dsp:cNvPr id="0" name=""/>
        <dsp:cNvSpPr/>
      </dsp:nvSpPr>
      <dsp:spPr>
        <a:xfrm>
          <a:off x="0" y="3180789"/>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42897E-31CF-4594-9162-49ECE7CDDAEB}">
      <dsp:nvSpPr>
        <dsp:cNvPr id="0" name=""/>
        <dsp:cNvSpPr/>
      </dsp:nvSpPr>
      <dsp:spPr>
        <a:xfrm>
          <a:off x="185011" y="294462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Survey: statistics tracking</a:t>
          </a:r>
        </a:p>
      </dsp:txBody>
      <dsp:txXfrm>
        <a:off x="208068" y="2967686"/>
        <a:ext cx="3654121" cy="426206"/>
      </dsp:txXfrm>
    </dsp:sp>
    <dsp:sp modelId="{2C419391-45E3-4F27-8089-8897559F9272}">
      <dsp:nvSpPr>
        <dsp:cNvPr id="0" name=""/>
        <dsp:cNvSpPr/>
      </dsp:nvSpPr>
      <dsp:spPr>
        <a:xfrm>
          <a:off x="0" y="3906549"/>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3E83F6-7765-486E-A03B-4F3DA99B089C}">
      <dsp:nvSpPr>
        <dsp:cNvPr id="0" name=""/>
        <dsp:cNvSpPr/>
      </dsp:nvSpPr>
      <dsp:spPr>
        <a:xfrm>
          <a:off x="185011" y="367038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a:t>Tegrity</a:t>
          </a:r>
        </a:p>
      </dsp:txBody>
      <dsp:txXfrm>
        <a:off x="208068" y="3693446"/>
        <a:ext cx="3654121"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937B9-A00B-4B63-9B82-EE7C4344B337}">
      <dsp:nvSpPr>
        <dsp:cNvPr id="0" name=""/>
        <dsp:cNvSpPr/>
      </dsp:nvSpPr>
      <dsp:spPr>
        <a:xfrm>
          <a:off x="0" y="27774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898BA7-E649-4126-8EC1-4F21DE7C8816}">
      <dsp:nvSpPr>
        <dsp:cNvPr id="0" name=""/>
        <dsp:cNvSpPr/>
      </dsp:nvSpPr>
      <dsp:spPr>
        <a:xfrm>
          <a:off x="185011" y="41588"/>
          <a:ext cx="3700235" cy="47232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Groups: basic set up</a:t>
          </a:r>
        </a:p>
      </dsp:txBody>
      <dsp:txXfrm>
        <a:off x="208068" y="64645"/>
        <a:ext cx="3654121" cy="426206"/>
      </dsp:txXfrm>
    </dsp:sp>
    <dsp:sp modelId="{C96591AA-94BA-4E6C-9B82-8F471C053E02}">
      <dsp:nvSpPr>
        <dsp:cNvPr id="0" name=""/>
        <dsp:cNvSpPr/>
      </dsp:nvSpPr>
      <dsp:spPr>
        <a:xfrm>
          <a:off x="0" y="100350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8869BD-4E5C-4906-9856-E144DED02623}">
      <dsp:nvSpPr>
        <dsp:cNvPr id="0" name=""/>
        <dsp:cNvSpPr/>
      </dsp:nvSpPr>
      <dsp:spPr>
        <a:xfrm>
          <a:off x="185011" y="76734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Groups: Smart views</a:t>
          </a:r>
        </a:p>
      </dsp:txBody>
      <dsp:txXfrm>
        <a:off x="208068" y="790406"/>
        <a:ext cx="3654121" cy="426206"/>
      </dsp:txXfrm>
    </dsp:sp>
    <dsp:sp modelId="{46375436-BC30-48A6-BC90-8DC782150EF1}">
      <dsp:nvSpPr>
        <dsp:cNvPr id="0" name=""/>
        <dsp:cNvSpPr/>
      </dsp:nvSpPr>
      <dsp:spPr>
        <a:xfrm>
          <a:off x="0" y="172926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62056C-0B37-4CFA-94CA-498CFFEB5FD8}">
      <dsp:nvSpPr>
        <dsp:cNvPr id="0" name=""/>
        <dsp:cNvSpPr/>
      </dsp:nvSpPr>
      <dsp:spPr>
        <a:xfrm>
          <a:off x="185011" y="1493108"/>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a:t>Assignment: adapive release</a:t>
          </a:r>
        </a:p>
      </dsp:txBody>
      <dsp:txXfrm>
        <a:off x="208068" y="1516165"/>
        <a:ext cx="3654121" cy="426206"/>
      </dsp:txXfrm>
    </dsp:sp>
    <dsp:sp modelId="{90F2E252-081D-C84B-8020-13A67072ED77}">
      <dsp:nvSpPr>
        <dsp:cNvPr id="0" name=""/>
        <dsp:cNvSpPr/>
      </dsp:nvSpPr>
      <dsp:spPr>
        <a:xfrm>
          <a:off x="0" y="245502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CE855D-31F8-794E-8264-F5F82EE30375}">
      <dsp:nvSpPr>
        <dsp:cNvPr id="0" name=""/>
        <dsp:cNvSpPr/>
      </dsp:nvSpPr>
      <dsp:spPr>
        <a:xfrm>
          <a:off x="185011" y="2218868"/>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a:lnSpc>
              <a:spcPct val="90000"/>
            </a:lnSpc>
            <a:spcBef>
              <a:spcPct val="0"/>
            </a:spcBef>
            <a:spcAft>
              <a:spcPct val="35000"/>
            </a:spcAft>
            <a:buNone/>
          </a:pPr>
          <a:r>
            <a:rPr lang="en-US" sz="1600" kern="1200"/>
            <a:t>Key: adaptive release (by group)</a:t>
          </a:r>
        </a:p>
      </dsp:txBody>
      <dsp:txXfrm>
        <a:off x="208068" y="2241925"/>
        <a:ext cx="3654121" cy="426206"/>
      </dsp:txXfrm>
    </dsp:sp>
    <dsp:sp modelId="{62DA7978-9F43-48CD-B297-709D720F8BBE}">
      <dsp:nvSpPr>
        <dsp:cNvPr id="0" name=""/>
        <dsp:cNvSpPr/>
      </dsp:nvSpPr>
      <dsp:spPr>
        <a:xfrm>
          <a:off x="0" y="3180789"/>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42897E-31CF-4594-9162-49ECE7CDDAEB}">
      <dsp:nvSpPr>
        <dsp:cNvPr id="0" name=""/>
        <dsp:cNvSpPr/>
      </dsp:nvSpPr>
      <dsp:spPr>
        <a:xfrm>
          <a:off x="185011" y="294462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Survey: statistics tracking</a:t>
          </a:r>
        </a:p>
      </dsp:txBody>
      <dsp:txXfrm>
        <a:off x="208068" y="2967686"/>
        <a:ext cx="3654121" cy="426206"/>
      </dsp:txXfrm>
    </dsp:sp>
    <dsp:sp modelId="{2C419391-45E3-4F27-8089-8897559F9272}">
      <dsp:nvSpPr>
        <dsp:cNvPr id="0" name=""/>
        <dsp:cNvSpPr/>
      </dsp:nvSpPr>
      <dsp:spPr>
        <a:xfrm>
          <a:off x="0" y="3906549"/>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3E83F6-7765-486E-A03B-4F3DA99B089C}">
      <dsp:nvSpPr>
        <dsp:cNvPr id="0" name=""/>
        <dsp:cNvSpPr/>
      </dsp:nvSpPr>
      <dsp:spPr>
        <a:xfrm>
          <a:off x="185011" y="367038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a:t>Tegrity</a:t>
          </a:r>
        </a:p>
      </dsp:txBody>
      <dsp:txXfrm>
        <a:off x="208068" y="3693446"/>
        <a:ext cx="3654121"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937B9-A00B-4B63-9B82-EE7C4344B337}">
      <dsp:nvSpPr>
        <dsp:cNvPr id="0" name=""/>
        <dsp:cNvSpPr/>
      </dsp:nvSpPr>
      <dsp:spPr>
        <a:xfrm>
          <a:off x="0" y="27774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898BA7-E649-4126-8EC1-4F21DE7C8816}">
      <dsp:nvSpPr>
        <dsp:cNvPr id="0" name=""/>
        <dsp:cNvSpPr/>
      </dsp:nvSpPr>
      <dsp:spPr>
        <a:xfrm>
          <a:off x="185011" y="41588"/>
          <a:ext cx="3700235" cy="47232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Groups: basic set up</a:t>
          </a:r>
        </a:p>
      </dsp:txBody>
      <dsp:txXfrm>
        <a:off x="208068" y="64645"/>
        <a:ext cx="3654121" cy="426206"/>
      </dsp:txXfrm>
    </dsp:sp>
    <dsp:sp modelId="{C96591AA-94BA-4E6C-9B82-8F471C053E02}">
      <dsp:nvSpPr>
        <dsp:cNvPr id="0" name=""/>
        <dsp:cNvSpPr/>
      </dsp:nvSpPr>
      <dsp:spPr>
        <a:xfrm>
          <a:off x="0" y="100350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8869BD-4E5C-4906-9856-E144DED02623}">
      <dsp:nvSpPr>
        <dsp:cNvPr id="0" name=""/>
        <dsp:cNvSpPr/>
      </dsp:nvSpPr>
      <dsp:spPr>
        <a:xfrm>
          <a:off x="185011" y="76734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Groups: Smart views</a:t>
          </a:r>
        </a:p>
      </dsp:txBody>
      <dsp:txXfrm>
        <a:off x="208068" y="790406"/>
        <a:ext cx="3654121" cy="426206"/>
      </dsp:txXfrm>
    </dsp:sp>
    <dsp:sp modelId="{46375436-BC30-48A6-BC90-8DC782150EF1}">
      <dsp:nvSpPr>
        <dsp:cNvPr id="0" name=""/>
        <dsp:cNvSpPr/>
      </dsp:nvSpPr>
      <dsp:spPr>
        <a:xfrm>
          <a:off x="0" y="172926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62056C-0B37-4CFA-94CA-498CFFEB5FD8}">
      <dsp:nvSpPr>
        <dsp:cNvPr id="0" name=""/>
        <dsp:cNvSpPr/>
      </dsp:nvSpPr>
      <dsp:spPr>
        <a:xfrm>
          <a:off x="185011" y="1493108"/>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a:t>Assignment: adapive release</a:t>
          </a:r>
        </a:p>
      </dsp:txBody>
      <dsp:txXfrm>
        <a:off x="208068" y="1516165"/>
        <a:ext cx="3654121" cy="426206"/>
      </dsp:txXfrm>
    </dsp:sp>
    <dsp:sp modelId="{90F2E252-081D-C84B-8020-13A67072ED77}">
      <dsp:nvSpPr>
        <dsp:cNvPr id="0" name=""/>
        <dsp:cNvSpPr/>
      </dsp:nvSpPr>
      <dsp:spPr>
        <a:xfrm>
          <a:off x="0" y="245502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CE855D-31F8-794E-8264-F5F82EE30375}">
      <dsp:nvSpPr>
        <dsp:cNvPr id="0" name=""/>
        <dsp:cNvSpPr/>
      </dsp:nvSpPr>
      <dsp:spPr>
        <a:xfrm>
          <a:off x="185011" y="2218868"/>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a:lnSpc>
              <a:spcPct val="90000"/>
            </a:lnSpc>
            <a:spcBef>
              <a:spcPct val="0"/>
            </a:spcBef>
            <a:spcAft>
              <a:spcPct val="35000"/>
            </a:spcAft>
            <a:buNone/>
          </a:pPr>
          <a:r>
            <a:rPr lang="en-US" sz="1600" kern="1200"/>
            <a:t>Key: adaptive release (by group)</a:t>
          </a:r>
        </a:p>
      </dsp:txBody>
      <dsp:txXfrm>
        <a:off x="208068" y="2241925"/>
        <a:ext cx="3654121" cy="426206"/>
      </dsp:txXfrm>
    </dsp:sp>
    <dsp:sp modelId="{62DA7978-9F43-48CD-B297-709D720F8BBE}">
      <dsp:nvSpPr>
        <dsp:cNvPr id="0" name=""/>
        <dsp:cNvSpPr/>
      </dsp:nvSpPr>
      <dsp:spPr>
        <a:xfrm>
          <a:off x="0" y="3180789"/>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42897E-31CF-4594-9162-49ECE7CDDAEB}">
      <dsp:nvSpPr>
        <dsp:cNvPr id="0" name=""/>
        <dsp:cNvSpPr/>
      </dsp:nvSpPr>
      <dsp:spPr>
        <a:xfrm>
          <a:off x="185011" y="294462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Survey: statistics tracking</a:t>
          </a:r>
        </a:p>
      </dsp:txBody>
      <dsp:txXfrm>
        <a:off x="208068" y="2967686"/>
        <a:ext cx="3654121" cy="426206"/>
      </dsp:txXfrm>
    </dsp:sp>
    <dsp:sp modelId="{2C419391-45E3-4F27-8089-8897559F9272}">
      <dsp:nvSpPr>
        <dsp:cNvPr id="0" name=""/>
        <dsp:cNvSpPr/>
      </dsp:nvSpPr>
      <dsp:spPr>
        <a:xfrm>
          <a:off x="0" y="3906549"/>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3E83F6-7765-486E-A03B-4F3DA99B089C}">
      <dsp:nvSpPr>
        <dsp:cNvPr id="0" name=""/>
        <dsp:cNvSpPr/>
      </dsp:nvSpPr>
      <dsp:spPr>
        <a:xfrm>
          <a:off x="185011" y="367038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a:t>Tegrity</a:t>
          </a:r>
        </a:p>
      </dsp:txBody>
      <dsp:txXfrm>
        <a:off x="208068" y="3693446"/>
        <a:ext cx="3654121"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937B9-A00B-4B63-9B82-EE7C4344B337}">
      <dsp:nvSpPr>
        <dsp:cNvPr id="0" name=""/>
        <dsp:cNvSpPr/>
      </dsp:nvSpPr>
      <dsp:spPr>
        <a:xfrm>
          <a:off x="0" y="27774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898BA7-E649-4126-8EC1-4F21DE7C8816}">
      <dsp:nvSpPr>
        <dsp:cNvPr id="0" name=""/>
        <dsp:cNvSpPr/>
      </dsp:nvSpPr>
      <dsp:spPr>
        <a:xfrm>
          <a:off x="185011" y="41588"/>
          <a:ext cx="3700235" cy="47232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Groups: basic set up</a:t>
          </a:r>
        </a:p>
      </dsp:txBody>
      <dsp:txXfrm>
        <a:off x="208068" y="64645"/>
        <a:ext cx="3654121" cy="426206"/>
      </dsp:txXfrm>
    </dsp:sp>
    <dsp:sp modelId="{C96591AA-94BA-4E6C-9B82-8F471C053E02}">
      <dsp:nvSpPr>
        <dsp:cNvPr id="0" name=""/>
        <dsp:cNvSpPr/>
      </dsp:nvSpPr>
      <dsp:spPr>
        <a:xfrm>
          <a:off x="0" y="100350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8869BD-4E5C-4906-9856-E144DED02623}">
      <dsp:nvSpPr>
        <dsp:cNvPr id="0" name=""/>
        <dsp:cNvSpPr/>
      </dsp:nvSpPr>
      <dsp:spPr>
        <a:xfrm>
          <a:off x="185011" y="76734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Groups: Smart views</a:t>
          </a:r>
        </a:p>
      </dsp:txBody>
      <dsp:txXfrm>
        <a:off x="208068" y="790406"/>
        <a:ext cx="3654121" cy="426206"/>
      </dsp:txXfrm>
    </dsp:sp>
    <dsp:sp modelId="{46375436-BC30-48A6-BC90-8DC782150EF1}">
      <dsp:nvSpPr>
        <dsp:cNvPr id="0" name=""/>
        <dsp:cNvSpPr/>
      </dsp:nvSpPr>
      <dsp:spPr>
        <a:xfrm>
          <a:off x="0" y="172926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62056C-0B37-4CFA-94CA-498CFFEB5FD8}">
      <dsp:nvSpPr>
        <dsp:cNvPr id="0" name=""/>
        <dsp:cNvSpPr/>
      </dsp:nvSpPr>
      <dsp:spPr>
        <a:xfrm>
          <a:off x="185011" y="1493108"/>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a:t>Assignment: adapive release</a:t>
          </a:r>
        </a:p>
      </dsp:txBody>
      <dsp:txXfrm>
        <a:off x="208068" y="1516165"/>
        <a:ext cx="3654121" cy="426206"/>
      </dsp:txXfrm>
    </dsp:sp>
    <dsp:sp modelId="{90F2E252-081D-C84B-8020-13A67072ED77}">
      <dsp:nvSpPr>
        <dsp:cNvPr id="0" name=""/>
        <dsp:cNvSpPr/>
      </dsp:nvSpPr>
      <dsp:spPr>
        <a:xfrm>
          <a:off x="0" y="245502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CE855D-31F8-794E-8264-F5F82EE30375}">
      <dsp:nvSpPr>
        <dsp:cNvPr id="0" name=""/>
        <dsp:cNvSpPr/>
      </dsp:nvSpPr>
      <dsp:spPr>
        <a:xfrm>
          <a:off x="185011" y="2218868"/>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a:lnSpc>
              <a:spcPct val="90000"/>
            </a:lnSpc>
            <a:spcBef>
              <a:spcPct val="0"/>
            </a:spcBef>
            <a:spcAft>
              <a:spcPct val="35000"/>
            </a:spcAft>
            <a:buNone/>
          </a:pPr>
          <a:r>
            <a:rPr lang="en-US" sz="1600" kern="1200"/>
            <a:t>Key: adaptive release (by group)</a:t>
          </a:r>
        </a:p>
      </dsp:txBody>
      <dsp:txXfrm>
        <a:off x="208068" y="2241925"/>
        <a:ext cx="3654121" cy="426206"/>
      </dsp:txXfrm>
    </dsp:sp>
    <dsp:sp modelId="{62DA7978-9F43-48CD-B297-709D720F8BBE}">
      <dsp:nvSpPr>
        <dsp:cNvPr id="0" name=""/>
        <dsp:cNvSpPr/>
      </dsp:nvSpPr>
      <dsp:spPr>
        <a:xfrm>
          <a:off x="0" y="3180789"/>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42897E-31CF-4594-9162-49ECE7CDDAEB}">
      <dsp:nvSpPr>
        <dsp:cNvPr id="0" name=""/>
        <dsp:cNvSpPr/>
      </dsp:nvSpPr>
      <dsp:spPr>
        <a:xfrm>
          <a:off x="185011" y="294462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Survey: statistics tracking</a:t>
          </a:r>
        </a:p>
      </dsp:txBody>
      <dsp:txXfrm>
        <a:off x="208068" y="2967686"/>
        <a:ext cx="3654121" cy="426206"/>
      </dsp:txXfrm>
    </dsp:sp>
    <dsp:sp modelId="{2C419391-45E3-4F27-8089-8897559F9272}">
      <dsp:nvSpPr>
        <dsp:cNvPr id="0" name=""/>
        <dsp:cNvSpPr/>
      </dsp:nvSpPr>
      <dsp:spPr>
        <a:xfrm>
          <a:off x="0" y="3906549"/>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3E83F6-7765-486E-A03B-4F3DA99B089C}">
      <dsp:nvSpPr>
        <dsp:cNvPr id="0" name=""/>
        <dsp:cNvSpPr/>
      </dsp:nvSpPr>
      <dsp:spPr>
        <a:xfrm>
          <a:off x="185011" y="367038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a:t>Tegrity</a:t>
          </a:r>
        </a:p>
      </dsp:txBody>
      <dsp:txXfrm>
        <a:off x="208068" y="3693446"/>
        <a:ext cx="3654121" cy="426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937B9-A00B-4B63-9B82-EE7C4344B337}">
      <dsp:nvSpPr>
        <dsp:cNvPr id="0" name=""/>
        <dsp:cNvSpPr/>
      </dsp:nvSpPr>
      <dsp:spPr>
        <a:xfrm>
          <a:off x="0" y="27774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898BA7-E649-4126-8EC1-4F21DE7C8816}">
      <dsp:nvSpPr>
        <dsp:cNvPr id="0" name=""/>
        <dsp:cNvSpPr/>
      </dsp:nvSpPr>
      <dsp:spPr>
        <a:xfrm>
          <a:off x="185011" y="41588"/>
          <a:ext cx="3700235" cy="47232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Groups: basic set up</a:t>
          </a:r>
        </a:p>
      </dsp:txBody>
      <dsp:txXfrm>
        <a:off x="208068" y="64645"/>
        <a:ext cx="3654121" cy="426206"/>
      </dsp:txXfrm>
    </dsp:sp>
    <dsp:sp modelId="{C96591AA-94BA-4E6C-9B82-8F471C053E02}">
      <dsp:nvSpPr>
        <dsp:cNvPr id="0" name=""/>
        <dsp:cNvSpPr/>
      </dsp:nvSpPr>
      <dsp:spPr>
        <a:xfrm>
          <a:off x="0" y="100350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8869BD-4E5C-4906-9856-E144DED02623}">
      <dsp:nvSpPr>
        <dsp:cNvPr id="0" name=""/>
        <dsp:cNvSpPr/>
      </dsp:nvSpPr>
      <dsp:spPr>
        <a:xfrm>
          <a:off x="185011" y="76734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Groups: Smart views</a:t>
          </a:r>
        </a:p>
      </dsp:txBody>
      <dsp:txXfrm>
        <a:off x="208068" y="790406"/>
        <a:ext cx="3654121" cy="426206"/>
      </dsp:txXfrm>
    </dsp:sp>
    <dsp:sp modelId="{46375436-BC30-48A6-BC90-8DC782150EF1}">
      <dsp:nvSpPr>
        <dsp:cNvPr id="0" name=""/>
        <dsp:cNvSpPr/>
      </dsp:nvSpPr>
      <dsp:spPr>
        <a:xfrm>
          <a:off x="0" y="172926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62056C-0B37-4CFA-94CA-498CFFEB5FD8}">
      <dsp:nvSpPr>
        <dsp:cNvPr id="0" name=""/>
        <dsp:cNvSpPr/>
      </dsp:nvSpPr>
      <dsp:spPr>
        <a:xfrm>
          <a:off x="185011" y="1493108"/>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a:t>Assignment: adapive release</a:t>
          </a:r>
        </a:p>
      </dsp:txBody>
      <dsp:txXfrm>
        <a:off x="208068" y="1516165"/>
        <a:ext cx="3654121" cy="426206"/>
      </dsp:txXfrm>
    </dsp:sp>
    <dsp:sp modelId="{90F2E252-081D-C84B-8020-13A67072ED77}">
      <dsp:nvSpPr>
        <dsp:cNvPr id="0" name=""/>
        <dsp:cNvSpPr/>
      </dsp:nvSpPr>
      <dsp:spPr>
        <a:xfrm>
          <a:off x="0" y="245502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CE855D-31F8-794E-8264-F5F82EE30375}">
      <dsp:nvSpPr>
        <dsp:cNvPr id="0" name=""/>
        <dsp:cNvSpPr/>
      </dsp:nvSpPr>
      <dsp:spPr>
        <a:xfrm>
          <a:off x="185011" y="2218868"/>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a:lnSpc>
              <a:spcPct val="90000"/>
            </a:lnSpc>
            <a:spcBef>
              <a:spcPct val="0"/>
            </a:spcBef>
            <a:spcAft>
              <a:spcPct val="35000"/>
            </a:spcAft>
            <a:buNone/>
          </a:pPr>
          <a:r>
            <a:rPr lang="en-US" sz="1600" kern="1200"/>
            <a:t>Key: adaptive release (by group)</a:t>
          </a:r>
        </a:p>
      </dsp:txBody>
      <dsp:txXfrm>
        <a:off x="208068" y="2241925"/>
        <a:ext cx="3654121" cy="426206"/>
      </dsp:txXfrm>
    </dsp:sp>
    <dsp:sp modelId="{62DA7978-9F43-48CD-B297-709D720F8BBE}">
      <dsp:nvSpPr>
        <dsp:cNvPr id="0" name=""/>
        <dsp:cNvSpPr/>
      </dsp:nvSpPr>
      <dsp:spPr>
        <a:xfrm>
          <a:off x="0" y="3180789"/>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42897E-31CF-4594-9162-49ECE7CDDAEB}">
      <dsp:nvSpPr>
        <dsp:cNvPr id="0" name=""/>
        <dsp:cNvSpPr/>
      </dsp:nvSpPr>
      <dsp:spPr>
        <a:xfrm>
          <a:off x="185011" y="294462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Survey: statistics tracking</a:t>
          </a:r>
        </a:p>
      </dsp:txBody>
      <dsp:txXfrm>
        <a:off x="208068" y="2967686"/>
        <a:ext cx="3654121" cy="426206"/>
      </dsp:txXfrm>
    </dsp:sp>
    <dsp:sp modelId="{2C419391-45E3-4F27-8089-8897559F9272}">
      <dsp:nvSpPr>
        <dsp:cNvPr id="0" name=""/>
        <dsp:cNvSpPr/>
      </dsp:nvSpPr>
      <dsp:spPr>
        <a:xfrm>
          <a:off x="0" y="3906549"/>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3E83F6-7765-486E-A03B-4F3DA99B089C}">
      <dsp:nvSpPr>
        <dsp:cNvPr id="0" name=""/>
        <dsp:cNvSpPr/>
      </dsp:nvSpPr>
      <dsp:spPr>
        <a:xfrm>
          <a:off x="185011" y="367038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a:t>Tegrity</a:t>
          </a:r>
        </a:p>
      </dsp:txBody>
      <dsp:txXfrm>
        <a:off x="208068" y="3693446"/>
        <a:ext cx="3654121" cy="4262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937B9-A00B-4B63-9B82-EE7C4344B337}">
      <dsp:nvSpPr>
        <dsp:cNvPr id="0" name=""/>
        <dsp:cNvSpPr/>
      </dsp:nvSpPr>
      <dsp:spPr>
        <a:xfrm>
          <a:off x="0" y="27774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898BA7-E649-4126-8EC1-4F21DE7C8816}">
      <dsp:nvSpPr>
        <dsp:cNvPr id="0" name=""/>
        <dsp:cNvSpPr/>
      </dsp:nvSpPr>
      <dsp:spPr>
        <a:xfrm>
          <a:off x="185011" y="41588"/>
          <a:ext cx="3700235" cy="47232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Groups: basic set up</a:t>
          </a:r>
        </a:p>
      </dsp:txBody>
      <dsp:txXfrm>
        <a:off x="208068" y="64645"/>
        <a:ext cx="3654121" cy="426206"/>
      </dsp:txXfrm>
    </dsp:sp>
    <dsp:sp modelId="{C96591AA-94BA-4E6C-9B82-8F471C053E02}">
      <dsp:nvSpPr>
        <dsp:cNvPr id="0" name=""/>
        <dsp:cNvSpPr/>
      </dsp:nvSpPr>
      <dsp:spPr>
        <a:xfrm>
          <a:off x="0" y="100350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8869BD-4E5C-4906-9856-E144DED02623}">
      <dsp:nvSpPr>
        <dsp:cNvPr id="0" name=""/>
        <dsp:cNvSpPr/>
      </dsp:nvSpPr>
      <dsp:spPr>
        <a:xfrm>
          <a:off x="185011" y="76734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Groups: Smart views</a:t>
          </a:r>
        </a:p>
      </dsp:txBody>
      <dsp:txXfrm>
        <a:off x="208068" y="790406"/>
        <a:ext cx="3654121" cy="426206"/>
      </dsp:txXfrm>
    </dsp:sp>
    <dsp:sp modelId="{46375436-BC30-48A6-BC90-8DC782150EF1}">
      <dsp:nvSpPr>
        <dsp:cNvPr id="0" name=""/>
        <dsp:cNvSpPr/>
      </dsp:nvSpPr>
      <dsp:spPr>
        <a:xfrm>
          <a:off x="0" y="172926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62056C-0B37-4CFA-94CA-498CFFEB5FD8}">
      <dsp:nvSpPr>
        <dsp:cNvPr id="0" name=""/>
        <dsp:cNvSpPr/>
      </dsp:nvSpPr>
      <dsp:spPr>
        <a:xfrm>
          <a:off x="185011" y="1493108"/>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a:t>Assignment: adapive release</a:t>
          </a:r>
        </a:p>
      </dsp:txBody>
      <dsp:txXfrm>
        <a:off x="208068" y="1516165"/>
        <a:ext cx="3654121" cy="426206"/>
      </dsp:txXfrm>
    </dsp:sp>
    <dsp:sp modelId="{90F2E252-081D-C84B-8020-13A67072ED77}">
      <dsp:nvSpPr>
        <dsp:cNvPr id="0" name=""/>
        <dsp:cNvSpPr/>
      </dsp:nvSpPr>
      <dsp:spPr>
        <a:xfrm>
          <a:off x="0" y="245502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CE855D-31F8-794E-8264-F5F82EE30375}">
      <dsp:nvSpPr>
        <dsp:cNvPr id="0" name=""/>
        <dsp:cNvSpPr/>
      </dsp:nvSpPr>
      <dsp:spPr>
        <a:xfrm>
          <a:off x="185011" y="2218868"/>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a:lnSpc>
              <a:spcPct val="90000"/>
            </a:lnSpc>
            <a:spcBef>
              <a:spcPct val="0"/>
            </a:spcBef>
            <a:spcAft>
              <a:spcPct val="35000"/>
            </a:spcAft>
            <a:buNone/>
          </a:pPr>
          <a:r>
            <a:rPr lang="en-US" sz="1600" kern="1200"/>
            <a:t>Key: adaptive release (by group)</a:t>
          </a:r>
        </a:p>
      </dsp:txBody>
      <dsp:txXfrm>
        <a:off x="208068" y="2241925"/>
        <a:ext cx="3654121" cy="426206"/>
      </dsp:txXfrm>
    </dsp:sp>
    <dsp:sp modelId="{62DA7978-9F43-48CD-B297-709D720F8BBE}">
      <dsp:nvSpPr>
        <dsp:cNvPr id="0" name=""/>
        <dsp:cNvSpPr/>
      </dsp:nvSpPr>
      <dsp:spPr>
        <a:xfrm>
          <a:off x="0" y="3180789"/>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42897E-31CF-4594-9162-49ECE7CDDAEB}">
      <dsp:nvSpPr>
        <dsp:cNvPr id="0" name=""/>
        <dsp:cNvSpPr/>
      </dsp:nvSpPr>
      <dsp:spPr>
        <a:xfrm>
          <a:off x="185011" y="294462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Survey: statistics tracking</a:t>
          </a:r>
        </a:p>
      </dsp:txBody>
      <dsp:txXfrm>
        <a:off x="208068" y="2967686"/>
        <a:ext cx="3654121" cy="426206"/>
      </dsp:txXfrm>
    </dsp:sp>
    <dsp:sp modelId="{2C419391-45E3-4F27-8089-8897559F9272}">
      <dsp:nvSpPr>
        <dsp:cNvPr id="0" name=""/>
        <dsp:cNvSpPr/>
      </dsp:nvSpPr>
      <dsp:spPr>
        <a:xfrm>
          <a:off x="0" y="3906549"/>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3E83F6-7765-486E-A03B-4F3DA99B089C}">
      <dsp:nvSpPr>
        <dsp:cNvPr id="0" name=""/>
        <dsp:cNvSpPr/>
      </dsp:nvSpPr>
      <dsp:spPr>
        <a:xfrm>
          <a:off x="185011" y="367038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a:t>Tegrity</a:t>
          </a:r>
        </a:p>
      </dsp:txBody>
      <dsp:txXfrm>
        <a:off x="208068" y="3693446"/>
        <a:ext cx="3654121" cy="4262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937B9-A00B-4B63-9B82-EE7C4344B337}">
      <dsp:nvSpPr>
        <dsp:cNvPr id="0" name=""/>
        <dsp:cNvSpPr/>
      </dsp:nvSpPr>
      <dsp:spPr>
        <a:xfrm>
          <a:off x="0" y="27774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898BA7-E649-4126-8EC1-4F21DE7C8816}">
      <dsp:nvSpPr>
        <dsp:cNvPr id="0" name=""/>
        <dsp:cNvSpPr/>
      </dsp:nvSpPr>
      <dsp:spPr>
        <a:xfrm>
          <a:off x="185011" y="41588"/>
          <a:ext cx="3700235" cy="472320"/>
        </a:xfrm>
        <a:prstGeom prst="roundRect">
          <a:avLst/>
        </a:prstGeom>
        <a:solidFill>
          <a:srgbClr val="5B9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Groups: basic set up</a:t>
          </a:r>
        </a:p>
      </dsp:txBody>
      <dsp:txXfrm>
        <a:off x="208068" y="64645"/>
        <a:ext cx="3654121" cy="426206"/>
      </dsp:txXfrm>
    </dsp:sp>
    <dsp:sp modelId="{C96591AA-94BA-4E6C-9B82-8F471C053E02}">
      <dsp:nvSpPr>
        <dsp:cNvPr id="0" name=""/>
        <dsp:cNvSpPr/>
      </dsp:nvSpPr>
      <dsp:spPr>
        <a:xfrm>
          <a:off x="0" y="100350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8869BD-4E5C-4906-9856-E144DED02623}">
      <dsp:nvSpPr>
        <dsp:cNvPr id="0" name=""/>
        <dsp:cNvSpPr/>
      </dsp:nvSpPr>
      <dsp:spPr>
        <a:xfrm>
          <a:off x="185011" y="767349"/>
          <a:ext cx="3700235" cy="472320"/>
        </a:xfrm>
        <a:prstGeom prst="roundRect">
          <a:avLst/>
        </a:prstGeom>
        <a:solidFill>
          <a:srgbClr val="1F4E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Groups: Smart views</a:t>
          </a:r>
        </a:p>
      </dsp:txBody>
      <dsp:txXfrm>
        <a:off x="208068" y="790406"/>
        <a:ext cx="3654121" cy="426206"/>
      </dsp:txXfrm>
    </dsp:sp>
    <dsp:sp modelId="{46375436-BC30-48A6-BC90-8DC782150EF1}">
      <dsp:nvSpPr>
        <dsp:cNvPr id="0" name=""/>
        <dsp:cNvSpPr/>
      </dsp:nvSpPr>
      <dsp:spPr>
        <a:xfrm>
          <a:off x="0" y="172926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62056C-0B37-4CFA-94CA-498CFFEB5FD8}">
      <dsp:nvSpPr>
        <dsp:cNvPr id="0" name=""/>
        <dsp:cNvSpPr/>
      </dsp:nvSpPr>
      <dsp:spPr>
        <a:xfrm>
          <a:off x="185011" y="1493108"/>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a:t>Assignment: adapive release</a:t>
          </a:r>
        </a:p>
      </dsp:txBody>
      <dsp:txXfrm>
        <a:off x="208068" y="1516165"/>
        <a:ext cx="3654121" cy="426206"/>
      </dsp:txXfrm>
    </dsp:sp>
    <dsp:sp modelId="{90F2E252-081D-C84B-8020-13A67072ED77}">
      <dsp:nvSpPr>
        <dsp:cNvPr id="0" name=""/>
        <dsp:cNvSpPr/>
      </dsp:nvSpPr>
      <dsp:spPr>
        <a:xfrm>
          <a:off x="0" y="245502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CE855D-31F8-794E-8264-F5F82EE30375}">
      <dsp:nvSpPr>
        <dsp:cNvPr id="0" name=""/>
        <dsp:cNvSpPr/>
      </dsp:nvSpPr>
      <dsp:spPr>
        <a:xfrm>
          <a:off x="185011" y="2218868"/>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a:lnSpc>
              <a:spcPct val="90000"/>
            </a:lnSpc>
            <a:spcBef>
              <a:spcPct val="0"/>
            </a:spcBef>
            <a:spcAft>
              <a:spcPct val="35000"/>
            </a:spcAft>
            <a:buNone/>
          </a:pPr>
          <a:r>
            <a:rPr lang="en-US" sz="1600" kern="1200"/>
            <a:t>Key: adaptive release (by group)</a:t>
          </a:r>
        </a:p>
      </dsp:txBody>
      <dsp:txXfrm>
        <a:off x="208068" y="2241925"/>
        <a:ext cx="3654121" cy="426206"/>
      </dsp:txXfrm>
    </dsp:sp>
    <dsp:sp modelId="{62DA7978-9F43-48CD-B297-709D720F8BBE}">
      <dsp:nvSpPr>
        <dsp:cNvPr id="0" name=""/>
        <dsp:cNvSpPr/>
      </dsp:nvSpPr>
      <dsp:spPr>
        <a:xfrm>
          <a:off x="0" y="3180789"/>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42897E-31CF-4594-9162-49ECE7CDDAEB}">
      <dsp:nvSpPr>
        <dsp:cNvPr id="0" name=""/>
        <dsp:cNvSpPr/>
      </dsp:nvSpPr>
      <dsp:spPr>
        <a:xfrm>
          <a:off x="185011" y="294462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Survey: statistics tracking</a:t>
          </a:r>
        </a:p>
      </dsp:txBody>
      <dsp:txXfrm>
        <a:off x="208068" y="2967686"/>
        <a:ext cx="3654121" cy="426206"/>
      </dsp:txXfrm>
    </dsp:sp>
    <dsp:sp modelId="{2C419391-45E3-4F27-8089-8897559F9272}">
      <dsp:nvSpPr>
        <dsp:cNvPr id="0" name=""/>
        <dsp:cNvSpPr/>
      </dsp:nvSpPr>
      <dsp:spPr>
        <a:xfrm>
          <a:off x="0" y="3906549"/>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3E83F6-7765-486E-A03B-4F3DA99B089C}">
      <dsp:nvSpPr>
        <dsp:cNvPr id="0" name=""/>
        <dsp:cNvSpPr/>
      </dsp:nvSpPr>
      <dsp:spPr>
        <a:xfrm>
          <a:off x="185011" y="367038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a:t>Tegrity</a:t>
          </a:r>
        </a:p>
      </dsp:txBody>
      <dsp:txXfrm>
        <a:off x="208068" y="3693446"/>
        <a:ext cx="3654121" cy="4262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937B9-A00B-4B63-9B82-EE7C4344B337}">
      <dsp:nvSpPr>
        <dsp:cNvPr id="0" name=""/>
        <dsp:cNvSpPr/>
      </dsp:nvSpPr>
      <dsp:spPr>
        <a:xfrm>
          <a:off x="0" y="27774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898BA7-E649-4126-8EC1-4F21DE7C8816}">
      <dsp:nvSpPr>
        <dsp:cNvPr id="0" name=""/>
        <dsp:cNvSpPr/>
      </dsp:nvSpPr>
      <dsp:spPr>
        <a:xfrm>
          <a:off x="185011" y="41588"/>
          <a:ext cx="3700235" cy="472320"/>
        </a:xfrm>
        <a:prstGeom prst="roundRect">
          <a:avLst/>
        </a:prstGeom>
        <a:solidFill>
          <a:srgbClr val="5B9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Groups: basic set up</a:t>
          </a:r>
        </a:p>
      </dsp:txBody>
      <dsp:txXfrm>
        <a:off x="208068" y="64645"/>
        <a:ext cx="3654121" cy="426206"/>
      </dsp:txXfrm>
    </dsp:sp>
    <dsp:sp modelId="{C96591AA-94BA-4E6C-9B82-8F471C053E02}">
      <dsp:nvSpPr>
        <dsp:cNvPr id="0" name=""/>
        <dsp:cNvSpPr/>
      </dsp:nvSpPr>
      <dsp:spPr>
        <a:xfrm>
          <a:off x="0" y="100350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8869BD-4E5C-4906-9856-E144DED02623}">
      <dsp:nvSpPr>
        <dsp:cNvPr id="0" name=""/>
        <dsp:cNvSpPr/>
      </dsp:nvSpPr>
      <dsp:spPr>
        <a:xfrm>
          <a:off x="185011" y="767349"/>
          <a:ext cx="3700235" cy="472320"/>
        </a:xfrm>
        <a:prstGeom prst="roundRect">
          <a:avLst/>
        </a:prstGeom>
        <a:solidFill>
          <a:srgbClr val="1F4E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Groups: Smart views</a:t>
          </a:r>
        </a:p>
      </dsp:txBody>
      <dsp:txXfrm>
        <a:off x="208068" y="790406"/>
        <a:ext cx="3654121" cy="426206"/>
      </dsp:txXfrm>
    </dsp:sp>
    <dsp:sp modelId="{46375436-BC30-48A6-BC90-8DC782150EF1}">
      <dsp:nvSpPr>
        <dsp:cNvPr id="0" name=""/>
        <dsp:cNvSpPr/>
      </dsp:nvSpPr>
      <dsp:spPr>
        <a:xfrm>
          <a:off x="0" y="172926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62056C-0B37-4CFA-94CA-498CFFEB5FD8}">
      <dsp:nvSpPr>
        <dsp:cNvPr id="0" name=""/>
        <dsp:cNvSpPr/>
      </dsp:nvSpPr>
      <dsp:spPr>
        <a:xfrm>
          <a:off x="185011" y="1493108"/>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a:t>Assignment: adapive release</a:t>
          </a:r>
        </a:p>
      </dsp:txBody>
      <dsp:txXfrm>
        <a:off x="208068" y="1516165"/>
        <a:ext cx="3654121" cy="426206"/>
      </dsp:txXfrm>
    </dsp:sp>
    <dsp:sp modelId="{90F2E252-081D-C84B-8020-13A67072ED77}">
      <dsp:nvSpPr>
        <dsp:cNvPr id="0" name=""/>
        <dsp:cNvSpPr/>
      </dsp:nvSpPr>
      <dsp:spPr>
        <a:xfrm>
          <a:off x="0" y="2455028"/>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CE855D-31F8-794E-8264-F5F82EE30375}">
      <dsp:nvSpPr>
        <dsp:cNvPr id="0" name=""/>
        <dsp:cNvSpPr/>
      </dsp:nvSpPr>
      <dsp:spPr>
        <a:xfrm>
          <a:off x="185011" y="2218868"/>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a:lnSpc>
              <a:spcPct val="90000"/>
            </a:lnSpc>
            <a:spcBef>
              <a:spcPct val="0"/>
            </a:spcBef>
            <a:spcAft>
              <a:spcPct val="35000"/>
            </a:spcAft>
            <a:buNone/>
          </a:pPr>
          <a:r>
            <a:rPr lang="en-US" sz="1600" kern="1200"/>
            <a:t>Key: adaptive release (by group)</a:t>
          </a:r>
        </a:p>
      </dsp:txBody>
      <dsp:txXfrm>
        <a:off x="208068" y="2241925"/>
        <a:ext cx="3654121" cy="426206"/>
      </dsp:txXfrm>
    </dsp:sp>
    <dsp:sp modelId="{62DA7978-9F43-48CD-B297-709D720F8BBE}">
      <dsp:nvSpPr>
        <dsp:cNvPr id="0" name=""/>
        <dsp:cNvSpPr/>
      </dsp:nvSpPr>
      <dsp:spPr>
        <a:xfrm>
          <a:off x="0" y="3180789"/>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42897E-31CF-4594-9162-49ECE7CDDAEB}">
      <dsp:nvSpPr>
        <dsp:cNvPr id="0" name=""/>
        <dsp:cNvSpPr/>
      </dsp:nvSpPr>
      <dsp:spPr>
        <a:xfrm>
          <a:off x="185011" y="294462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dirty="0"/>
            <a:t>Survey: statistics tracking</a:t>
          </a:r>
        </a:p>
      </dsp:txBody>
      <dsp:txXfrm>
        <a:off x="208068" y="2967686"/>
        <a:ext cx="3654121" cy="426206"/>
      </dsp:txXfrm>
    </dsp:sp>
    <dsp:sp modelId="{2C419391-45E3-4F27-8089-8897559F9272}">
      <dsp:nvSpPr>
        <dsp:cNvPr id="0" name=""/>
        <dsp:cNvSpPr/>
      </dsp:nvSpPr>
      <dsp:spPr>
        <a:xfrm>
          <a:off x="0" y="3906549"/>
          <a:ext cx="38862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3E83F6-7765-486E-A03B-4F3DA99B089C}">
      <dsp:nvSpPr>
        <dsp:cNvPr id="0" name=""/>
        <dsp:cNvSpPr/>
      </dsp:nvSpPr>
      <dsp:spPr>
        <a:xfrm>
          <a:off x="185011" y="3670389"/>
          <a:ext cx="370023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711200" rtl="0">
            <a:lnSpc>
              <a:spcPct val="90000"/>
            </a:lnSpc>
            <a:spcBef>
              <a:spcPct val="0"/>
            </a:spcBef>
            <a:spcAft>
              <a:spcPct val="35000"/>
            </a:spcAft>
            <a:buNone/>
          </a:pPr>
          <a:r>
            <a:rPr lang="en-US" sz="1600" kern="1200"/>
            <a:t>Tegrity</a:t>
          </a:r>
        </a:p>
      </dsp:txBody>
      <dsp:txXfrm>
        <a:off x="208068" y="3693446"/>
        <a:ext cx="3654121"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DFD9C5A-C85B-4691-AF5F-09276EF0A952}" type="datetimeFigureOut">
              <a:rPr lang="en-US" smtClean="0"/>
              <a:t>4/9/19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E68D9FC-B945-4081-86F1-C688DC576873}" type="slidenum">
              <a:rPr lang="en-US" smtClean="0"/>
              <a:t>‹#›</a:t>
            </a:fld>
            <a:endParaRPr lang="en-US"/>
          </a:p>
        </p:txBody>
      </p:sp>
    </p:spTree>
    <p:extLst>
      <p:ext uri="{BB962C8B-B14F-4D97-AF65-F5344CB8AC3E}">
        <p14:creationId xmlns:p14="http://schemas.microsoft.com/office/powerpoint/2010/main" val="3409521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44266015ce_0_95: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a:spcAft>
                <a:spcPts val="317"/>
              </a:spcAft>
            </a:pPr>
            <a:endParaRPr sz="1900"/>
          </a:p>
        </p:txBody>
      </p:sp>
      <p:sp>
        <p:nvSpPr>
          <p:cNvPr id="206" name="Google Shape;206;g44266015ce_0_9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974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8050FB-2C39-4FB1-9F6F-E3D6A5787514}" type="datetimeFigureOut">
              <a:rPr lang="en-US" smtClean="0"/>
              <a:t>4/9/19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6237C-5905-4261-95C2-A9E62A81357D}" type="slidenum">
              <a:rPr lang="en-US" smtClean="0"/>
              <a:t>‹#›</a:t>
            </a:fld>
            <a:endParaRPr lang="en-US"/>
          </a:p>
        </p:txBody>
      </p:sp>
    </p:spTree>
    <p:extLst>
      <p:ext uri="{BB962C8B-B14F-4D97-AF65-F5344CB8AC3E}">
        <p14:creationId xmlns:p14="http://schemas.microsoft.com/office/powerpoint/2010/main" val="259935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8050FB-2C39-4FB1-9F6F-E3D6A5787514}" type="datetimeFigureOut">
              <a:rPr lang="en-US" smtClean="0"/>
              <a:t>4/9/19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6237C-5905-4261-95C2-A9E62A81357D}" type="slidenum">
              <a:rPr lang="en-US" smtClean="0"/>
              <a:t>‹#›</a:t>
            </a:fld>
            <a:endParaRPr lang="en-US"/>
          </a:p>
        </p:txBody>
      </p:sp>
    </p:spTree>
    <p:extLst>
      <p:ext uri="{BB962C8B-B14F-4D97-AF65-F5344CB8AC3E}">
        <p14:creationId xmlns:p14="http://schemas.microsoft.com/office/powerpoint/2010/main" val="277937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8050FB-2C39-4FB1-9F6F-E3D6A5787514}" type="datetimeFigureOut">
              <a:rPr lang="en-US" smtClean="0"/>
              <a:t>4/9/19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6237C-5905-4261-95C2-A9E62A81357D}" type="slidenum">
              <a:rPr lang="en-US" smtClean="0"/>
              <a:t>‹#›</a:t>
            </a:fld>
            <a:endParaRPr lang="en-US"/>
          </a:p>
        </p:txBody>
      </p:sp>
    </p:spTree>
    <p:extLst>
      <p:ext uri="{BB962C8B-B14F-4D97-AF65-F5344CB8AC3E}">
        <p14:creationId xmlns:p14="http://schemas.microsoft.com/office/powerpoint/2010/main" val="3988122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alf page, sub title with image">
  <p:cSld name="Half page, sub title with image">
    <p:bg>
      <p:bgPr>
        <a:solidFill>
          <a:schemeClr val="lt1"/>
        </a:solidFill>
        <a:effectLst/>
      </p:bgPr>
    </p:bg>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203200" y="313433"/>
            <a:ext cx="11513200" cy="573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2800"/>
              <a:buFont typeface="Montserrat"/>
              <a:buNone/>
              <a:defRPr sz="3733" b="1" i="0" strike="noStrike" cap="none">
                <a:solidFill>
                  <a:srgbClr val="000000"/>
                </a:solidFill>
                <a:latin typeface="Montserrat"/>
                <a:ea typeface="Montserrat"/>
                <a:cs typeface="Montserrat"/>
                <a:sym typeface="Montserrat"/>
              </a:defRPr>
            </a:lvl1pPr>
            <a:lvl2pPr lvl="1" indent="0" rtl="0">
              <a:spcBef>
                <a:spcPts val="0"/>
              </a:spcBef>
              <a:spcAft>
                <a:spcPts val="0"/>
              </a:spcAft>
              <a:buSzPts val="2800"/>
              <a:buNone/>
              <a:defRPr sz="2400"/>
            </a:lvl2pPr>
            <a:lvl3pPr lvl="2" indent="0" rtl="0">
              <a:spcBef>
                <a:spcPts val="0"/>
              </a:spcBef>
              <a:spcAft>
                <a:spcPts val="0"/>
              </a:spcAft>
              <a:buSzPts val="2800"/>
              <a:buNone/>
              <a:defRPr sz="2400"/>
            </a:lvl3pPr>
            <a:lvl4pPr lvl="3" indent="0" rtl="0">
              <a:spcBef>
                <a:spcPts val="0"/>
              </a:spcBef>
              <a:spcAft>
                <a:spcPts val="0"/>
              </a:spcAft>
              <a:buSzPts val="2800"/>
              <a:buNone/>
              <a:defRPr sz="2400"/>
            </a:lvl4pPr>
            <a:lvl5pPr lvl="4" indent="0" rtl="0">
              <a:spcBef>
                <a:spcPts val="0"/>
              </a:spcBef>
              <a:spcAft>
                <a:spcPts val="0"/>
              </a:spcAft>
              <a:buSzPts val="2800"/>
              <a:buNone/>
              <a:defRPr sz="2400"/>
            </a:lvl5pPr>
            <a:lvl6pPr lvl="5" indent="0" rtl="0">
              <a:spcBef>
                <a:spcPts val="0"/>
              </a:spcBef>
              <a:spcAft>
                <a:spcPts val="0"/>
              </a:spcAft>
              <a:buSzPts val="2800"/>
              <a:buNone/>
              <a:defRPr sz="2400"/>
            </a:lvl6pPr>
            <a:lvl7pPr lvl="6" indent="0" rtl="0">
              <a:spcBef>
                <a:spcPts val="0"/>
              </a:spcBef>
              <a:spcAft>
                <a:spcPts val="0"/>
              </a:spcAft>
              <a:buSzPts val="2800"/>
              <a:buNone/>
              <a:defRPr sz="2400"/>
            </a:lvl7pPr>
            <a:lvl8pPr lvl="7" indent="0" rtl="0">
              <a:spcBef>
                <a:spcPts val="0"/>
              </a:spcBef>
              <a:spcAft>
                <a:spcPts val="0"/>
              </a:spcAft>
              <a:buSzPts val="2800"/>
              <a:buNone/>
              <a:defRPr sz="2400"/>
            </a:lvl8pPr>
            <a:lvl9pPr lvl="8" indent="0" rtl="0">
              <a:spcBef>
                <a:spcPts val="0"/>
              </a:spcBef>
              <a:spcAft>
                <a:spcPts val="0"/>
              </a:spcAft>
              <a:buSzPts val="2800"/>
              <a:buNone/>
              <a:defRPr sz="2400"/>
            </a:lvl9pPr>
          </a:lstStyle>
          <a:p>
            <a:endParaRPr/>
          </a:p>
        </p:txBody>
      </p:sp>
      <p:cxnSp>
        <p:nvCxnSpPr>
          <p:cNvPr id="76" name="Google Shape;76;p15"/>
          <p:cNvCxnSpPr/>
          <p:nvPr/>
        </p:nvCxnSpPr>
        <p:spPr>
          <a:xfrm>
            <a:off x="368313" y="1001853"/>
            <a:ext cx="1322000" cy="0"/>
          </a:xfrm>
          <a:prstGeom prst="straightConnector1">
            <a:avLst/>
          </a:prstGeom>
          <a:noFill/>
          <a:ln w="28575" cap="rnd" cmpd="sng">
            <a:solidFill>
              <a:srgbClr val="CC0000"/>
            </a:solidFill>
            <a:prstDash val="solid"/>
            <a:round/>
            <a:headEnd type="none" w="med" len="med"/>
            <a:tailEnd type="none" w="med" len="med"/>
          </a:ln>
        </p:spPr>
      </p:cxnSp>
      <p:pic>
        <p:nvPicPr>
          <p:cNvPr id="77" name="Google Shape;77;p15"/>
          <p:cNvPicPr preferRelativeResize="0"/>
          <p:nvPr/>
        </p:nvPicPr>
        <p:blipFill>
          <a:blip r:embed="rId2">
            <a:alphaModFix/>
          </a:blip>
          <a:stretch>
            <a:fillRect/>
          </a:stretch>
        </p:blipFill>
        <p:spPr>
          <a:xfrm>
            <a:off x="9910000" y="6302102"/>
            <a:ext cx="1792000" cy="355833"/>
          </a:xfrm>
          <a:prstGeom prst="rect">
            <a:avLst/>
          </a:prstGeom>
          <a:noFill/>
          <a:ln>
            <a:noFill/>
          </a:ln>
        </p:spPr>
      </p:pic>
      <p:sp>
        <p:nvSpPr>
          <p:cNvPr id="78" name="Google Shape;78;p15"/>
          <p:cNvSpPr txBox="1">
            <a:spLocks noGrp="1"/>
          </p:cNvSpPr>
          <p:nvPr>
            <p:ph type="subTitle" idx="1"/>
          </p:nvPr>
        </p:nvSpPr>
        <p:spPr>
          <a:xfrm>
            <a:off x="368300" y="947233"/>
            <a:ext cx="10554800" cy="356000"/>
          </a:xfrm>
          <a:prstGeom prst="rect">
            <a:avLst/>
          </a:prstGeom>
          <a:ln>
            <a:noFill/>
          </a:ln>
        </p:spPr>
        <p:txBody>
          <a:bodyPr spcFirstLastPara="1" wrap="square" lIns="91425" tIns="91425" rIns="91425" bIns="91425" anchor="t" anchorCtr="0"/>
          <a:lstStyle>
            <a:lvl1pPr lvl="0">
              <a:spcBef>
                <a:spcPts val="0"/>
              </a:spcBef>
              <a:spcAft>
                <a:spcPts val="0"/>
              </a:spcAft>
              <a:buNone/>
              <a:defRPr>
                <a:solidFill>
                  <a:srgbClr val="000000"/>
                </a:solidFill>
                <a:latin typeface="Montserrat"/>
                <a:ea typeface="Montserrat"/>
                <a:cs typeface="Montserrat"/>
                <a:sym typeface="Montserrat"/>
              </a:defRPr>
            </a:lvl1pPr>
            <a:lvl2pPr lvl="1">
              <a:spcBef>
                <a:spcPts val="2133"/>
              </a:spcBef>
              <a:spcAft>
                <a:spcPts val="0"/>
              </a:spcAft>
              <a:buNone/>
              <a:defRPr/>
            </a:lvl2pPr>
            <a:lvl3pPr lvl="2">
              <a:spcBef>
                <a:spcPts val="2133"/>
              </a:spcBef>
              <a:spcAft>
                <a:spcPts val="0"/>
              </a:spcAft>
              <a:buNone/>
              <a:defRPr/>
            </a:lvl3pPr>
            <a:lvl4pPr lvl="3">
              <a:spcBef>
                <a:spcPts val="2133"/>
              </a:spcBef>
              <a:spcAft>
                <a:spcPts val="0"/>
              </a:spcAft>
              <a:buNone/>
              <a:defRPr/>
            </a:lvl4pPr>
            <a:lvl5pPr lvl="4">
              <a:spcBef>
                <a:spcPts val="2133"/>
              </a:spcBef>
              <a:spcAft>
                <a:spcPts val="0"/>
              </a:spcAft>
              <a:buNone/>
              <a:defRPr/>
            </a:lvl5pPr>
            <a:lvl6pPr lvl="5">
              <a:spcBef>
                <a:spcPts val="2133"/>
              </a:spcBef>
              <a:spcAft>
                <a:spcPts val="0"/>
              </a:spcAft>
              <a:buNone/>
              <a:defRPr/>
            </a:lvl6pPr>
            <a:lvl7pPr lvl="6">
              <a:spcBef>
                <a:spcPts val="2133"/>
              </a:spcBef>
              <a:spcAft>
                <a:spcPts val="0"/>
              </a:spcAft>
              <a:buNone/>
              <a:defRPr/>
            </a:lvl7pPr>
            <a:lvl8pPr lvl="7">
              <a:spcBef>
                <a:spcPts val="2133"/>
              </a:spcBef>
              <a:spcAft>
                <a:spcPts val="0"/>
              </a:spcAft>
              <a:buNone/>
              <a:defRPr/>
            </a:lvl8pPr>
            <a:lvl9pPr lvl="8">
              <a:spcBef>
                <a:spcPts val="2133"/>
              </a:spcBef>
              <a:spcAft>
                <a:spcPts val="2133"/>
              </a:spcAft>
              <a:buNone/>
              <a:defRPr/>
            </a:lvl9pPr>
          </a:lstStyle>
          <a:p>
            <a:endParaRPr/>
          </a:p>
        </p:txBody>
      </p:sp>
    </p:spTree>
    <p:extLst>
      <p:ext uri="{BB962C8B-B14F-4D97-AF65-F5344CB8AC3E}">
        <p14:creationId xmlns:p14="http://schemas.microsoft.com/office/powerpoint/2010/main" val="2835406402"/>
      </p:ext>
    </p:extLst>
  </p:cSld>
  <p:clrMapOvr>
    <a:masterClrMapping/>
  </p:clrMapOvr>
  <p:extLst>
    <p:ext uri="{DCECCB84-F9BA-43D5-87BE-67443E8EF086}">
      <p15:sldGuideLst xmlns:p15="http://schemas.microsoft.com/office/powerpoint/2012/main">
        <p15:guide id="1" pos="168">
          <p15:clr>
            <a:srgbClr val="F9AD4C"/>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8050FB-2C39-4FB1-9F6F-E3D6A5787514}" type="datetimeFigureOut">
              <a:rPr lang="en-US" smtClean="0"/>
              <a:t>4/9/19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6237C-5905-4261-95C2-A9E62A81357D}" type="slidenum">
              <a:rPr lang="en-US" smtClean="0"/>
              <a:t>‹#›</a:t>
            </a:fld>
            <a:endParaRPr lang="en-US"/>
          </a:p>
        </p:txBody>
      </p:sp>
    </p:spTree>
    <p:extLst>
      <p:ext uri="{BB962C8B-B14F-4D97-AF65-F5344CB8AC3E}">
        <p14:creationId xmlns:p14="http://schemas.microsoft.com/office/powerpoint/2010/main" val="2778040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8050FB-2C39-4FB1-9F6F-E3D6A5787514}" type="datetimeFigureOut">
              <a:rPr lang="en-US" smtClean="0"/>
              <a:t>4/9/19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6237C-5905-4261-95C2-A9E62A81357D}" type="slidenum">
              <a:rPr lang="en-US" smtClean="0"/>
              <a:t>‹#›</a:t>
            </a:fld>
            <a:endParaRPr lang="en-US"/>
          </a:p>
        </p:txBody>
      </p:sp>
    </p:spTree>
    <p:extLst>
      <p:ext uri="{BB962C8B-B14F-4D97-AF65-F5344CB8AC3E}">
        <p14:creationId xmlns:p14="http://schemas.microsoft.com/office/powerpoint/2010/main" val="3370758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8050FB-2C39-4FB1-9F6F-E3D6A5787514}" type="datetimeFigureOut">
              <a:rPr lang="en-US" smtClean="0"/>
              <a:t>4/9/19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6237C-5905-4261-95C2-A9E62A81357D}" type="slidenum">
              <a:rPr lang="en-US" smtClean="0"/>
              <a:t>‹#›</a:t>
            </a:fld>
            <a:endParaRPr lang="en-US"/>
          </a:p>
        </p:txBody>
      </p:sp>
    </p:spTree>
    <p:extLst>
      <p:ext uri="{BB962C8B-B14F-4D97-AF65-F5344CB8AC3E}">
        <p14:creationId xmlns:p14="http://schemas.microsoft.com/office/powerpoint/2010/main" val="610398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050FB-2C39-4FB1-9F6F-E3D6A5787514}" type="datetimeFigureOut">
              <a:rPr lang="en-US" smtClean="0"/>
              <a:t>4/9/19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46237C-5905-4261-95C2-A9E62A81357D}" type="slidenum">
              <a:rPr lang="en-US" smtClean="0"/>
              <a:t>‹#›</a:t>
            </a:fld>
            <a:endParaRPr lang="en-US"/>
          </a:p>
        </p:txBody>
      </p:sp>
    </p:spTree>
    <p:extLst>
      <p:ext uri="{BB962C8B-B14F-4D97-AF65-F5344CB8AC3E}">
        <p14:creationId xmlns:p14="http://schemas.microsoft.com/office/powerpoint/2010/main" val="33876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8050FB-2C39-4FB1-9F6F-E3D6A5787514}" type="datetimeFigureOut">
              <a:rPr lang="en-US" smtClean="0"/>
              <a:t>4/9/19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46237C-5905-4261-95C2-A9E62A81357D}" type="slidenum">
              <a:rPr lang="en-US" smtClean="0"/>
              <a:t>‹#›</a:t>
            </a:fld>
            <a:endParaRPr lang="en-US"/>
          </a:p>
        </p:txBody>
      </p:sp>
    </p:spTree>
    <p:extLst>
      <p:ext uri="{BB962C8B-B14F-4D97-AF65-F5344CB8AC3E}">
        <p14:creationId xmlns:p14="http://schemas.microsoft.com/office/powerpoint/2010/main" val="1881318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050FB-2C39-4FB1-9F6F-E3D6A5787514}" type="datetimeFigureOut">
              <a:rPr lang="en-US" smtClean="0"/>
              <a:t>4/9/19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46237C-5905-4261-95C2-A9E62A81357D}" type="slidenum">
              <a:rPr lang="en-US" smtClean="0"/>
              <a:t>‹#›</a:t>
            </a:fld>
            <a:endParaRPr lang="en-US"/>
          </a:p>
        </p:txBody>
      </p:sp>
    </p:spTree>
    <p:extLst>
      <p:ext uri="{BB962C8B-B14F-4D97-AF65-F5344CB8AC3E}">
        <p14:creationId xmlns:p14="http://schemas.microsoft.com/office/powerpoint/2010/main" val="1238313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8050FB-2C39-4FB1-9F6F-E3D6A5787514}" type="datetimeFigureOut">
              <a:rPr lang="en-US" smtClean="0"/>
              <a:t>4/9/19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6237C-5905-4261-95C2-A9E62A81357D}" type="slidenum">
              <a:rPr lang="en-US" smtClean="0"/>
              <a:t>‹#›</a:t>
            </a:fld>
            <a:endParaRPr lang="en-US"/>
          </a:p>
        </p:txBody>
      </p:sp>
    </p:spTree>
    <p:extLst>
      <p:ext uri="{BB962C8B-B14F-4D97-AF65-F5344CB8AC3E}">
        <p14:creationId xmlns:p14="http://schemas.microsoft.com/office/powerpoint/2010/main" val="1350622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8050FB-2C39-4FB1-9F6F-E3D6A5787514}" type="datetimeFigureOut">
              <a:rPr lang="en-US" smtClean="0"/>
              <a:t>4/9/19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6237C-5905-4261-95C2-A9E62A81357D}" type="slidenum">
              <a:rPr lang="en-US" smtClean="0"/>
              <a:t>‹#›</a:t>
            </a:fld>
            <a:endParaRPr lang="en-US"/>
          </a:p>
        </p:txBody>
      </p:sp>
    </p:spTree>
    <p:extLst>
      <p:ext uri="{BB962C8B-B14F-4D97-AF65-F5344CB8AC3E}">
        <p14:creationId xmlns:p14="http://schemas.microsoft.com/office/powerpoint/2010/main" val="2500351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8050FB-2C39-4FB1-9F6F-E3D6A5787514}" type="datetimeFigureOut">
              <a:rPr lang="en-US" smtClean="0"/>
              <a:t>4/9/19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46237C-5905-4261-95C2-A9E62A81357D}" type="slidenum">
              <a:rPr lang="en-US" smtClean="0"/>
              <a:t>‹#›</a:t>
            </a:fld>
            <a:endParaRPr lang="en-US"/>
          </a:p>
        </p:txBody>
      </p:sp>
    </p:spTree>
    <p:extLst>
      <p:ext uri="{BB962C8B-B14F-4D97-AF65-F5344CB8AC3E}">
        <p14:creationId xmlns:p14="http://schemas.microsoft.com/office/powerpoint/2010/main" val="23843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5.xml"/><Relationship Id="rId7" Type="http://schemas.openxmlformats.org/officeDocument/2006/relationships/image" Target="../media/image6.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10.png"/><Relationship Id="rId4" Type="http://schemas.openxmlformats.org/officeDocument/2006/relationships/diagramQuickStyle" Target="../diagrams/quickStyle5.xml"/><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6.xml"/><Relationship Id="rId7" Type="http://schemas.openxmlformats.org/officeDocument/2006/relationships/image" Target="../media/image6.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10.png"/><Relationship Id="rId4" Type="http://schemas.openxmlformats.org/officeDocument/2006/relationships/diagramQuickStyle" Target="../diagrams/quickStyle6.xml"/><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7.xml"/><Relationship Id="rId7" Type="http://schemas.openxmlformats.org/officeDocument/2006/relationships/image" Target="../media/image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8.xml"/><Relationship Id="rId7" Type="http://schemas.openxmlformats.org/officeDocument/2006/relationships/image" Target="../media/image6.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10" Type="http://schemas.openxmlformats.org/officeDocument/2006/relationships/image" Target="../media/image15.png"/><Relationship Id="rId4" Type="http://schemas.openxmlformats.org/officeDocument/2006/relationships/diagramQuickStyle" Target="../diagrams/quickStyle8.xml"/><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9.xml"/><Relationship Id="rId7" Type="http://schemas.openxmlformats.org/officeDocument/2006/relationships/image" Target="../media/image6.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0.xml"/><Relationship Id="rId7" Type="http://schemas.openxmlformats.org/officeDocument/2006/relationships/image" Target="../media/image6.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1.xml"/><Relationship Id="rId7" Type="http://schemas.openxmlformats.org/officeDocument/2006/relationships/image" Target="../media/image6.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10" Type="http://schemas.openxmlformats.org/officeDocument/2006/relationships/image" Target="../media/image23.png"/><Relationship Id="rId4" Type="http://schemas.openxmlformats.org/officeDocument/2006/relationships/diagramQuickStyle" Target="../diagrams/quickStyle11.xml"/><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2.xml"/><Relationship Id="rId7" Type="http://schemas.openxmlformats.org/officeDocument/2006/relationships/image" Target="../media/image6.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10" Type="http://schemas.openxmlformats.org/officeDocument/2006/relationships/image" Target="../media/image24.png"/><Relationship Id="rId4" Type="http://schemas.openxmlformats.org/officeDocument/2006/relationships/diagramQuickStyle" Target="../diagrams/quickStyle12.xml"/><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3.xml"/><Relationship Id="rId7" Type="http://schemas.openxmlformats.org/officeDocument/2006/relationships/image" Target="../media/image6.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10" Type="http://schemas.openxmlformats.org/officeDocument/2006/relationships/image" Target="../media/image25.png"/><Relationship Id="rId4" Type="http://schemas.openxmlformats.org/officeDocument/2006/relationships/diagramQuickStyle" Target="../diagrams/quickStyle13.xml"/><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4.xml"/><Relationship Id="rId7" Type="http://schemas.openxmlformats.org/officeDocument/2006/relationships/image" Target="../media/image6.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5.xml"/><Relationship Id="rId7" Type="http://schemas.openxmlformats.org/officeDocument/2006/relationships/image" Target="../media/image6.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openxmlformats.org/officeDocument/2006/relationships/hyperlink" Target="https://northeastern.blackboard.com/webapps/blackboard/execute/viewExtendedHelp?helpkey=content_area_stats&amp;pluginId=_2096_1&amp;ctx=course&amp;course_id=_2576942_1" TargetMode="External"/><Relationship Id="rId5" Type="http://schemas.openxmlformats.org/officeDocument/2006/relationships/diagramColors" Target="../diagrams/colors15.xml"/><Relationship Id="rId10" Type="http://schemas.openxmlformats.org/officeDocument/2006/relationships/image" Target="../media/image28.png"/><Relationship Id="rId4" Type="http://schemas.openxmlformats.org/officeDocument/2006/relationships/diagramQuickStyle" Target="../diagrams/quickStyle15.xml"/><Relationship Id="rId9"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6.xml"/><Relationship Id="rId7" Type="http://schemas.openxmlformats.org/officeDocument/2006/relationships/image" Target="../media/image6.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 Id="rId9" Type="http://schemas.openxmlformats.org/officeDocument/2006/relationships/image" Target="../media/image31.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7.xml"/><Relationship Id="rId7" Type="http://schemas.openxmlformats.org/officeDocument/2006/relationships/image" Target="../media/image6.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10" Type="http://schemas.openxmlformats.org/officeDocument/2006/relationships/image" Target="../media/image21.png"/><Relationship Id="rId4" Type="http://schemas.openxmlformats.org/officeDocument/2006/relationships/diagramQuickStyle" Target="../diagrams/quickStyle17.xml"/><Relationship Id="rId9" Type="http://schemas.openxmlformats.org/officeDocument/2006/relationships/image" Target="../media/image32.png"/></Relationships>
</file>

<file path=ppt/slides/_rels/slide27.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 Id="rId9" Type="http://schemas.openxmlformats.org/officeDocument/2006/relationships/image" Target="../media/image39.jp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1122363"/>
            <a:ext cx="9326880" cy="2387600"/>
          </a:xfrm>
        </p:spPr>
        <p:txBody>
          <a:bodyPr>
            <a:normAutofit fontScale="90000"/>
          </a:bodyPr>
          <a:lstStyle/>
          <a:p>
            <a:r>
              <a:rPr lang="en-US" dirty="0"/>
              <a:t>Leveraging Blackboard’s Hidden Features in an Educational Study: </a:t>
            </a:r>
            <a:r>
              <a:rPr lang="en-US" sz="5300" i="1" dirty="0"/>
              <a:t>a Use case</a:t>
            </a:r>
          </a:p>
        </p:txBody>
      </p:sp>
      <p:sp>
        <p:nvSpPr>
          <p:cNvPr id="3" name="Subtitle 2"/>
          <p:cNvSpPr>
            <a:spLocks noGrp="1"/>
          </p:cNvSpPr>
          <p:nvPr>
            <p:ph type="subTitle" idx="1"/>
          </p:nvPr>
        </p:nvSpPr>
        <p:spPr/>
        <p:txBody>
          <a:bodyPr/>
          <a:lstStyle/>
          <a:p>
            <a:r>
              <a:rPr lang="en-US" dirty="0"/>
              <a:t>Andrew Mackie, MPAS, PA-C</a:t>
            </a:r>
          </a:p>
          <a:p>
            <a:r>
              <a:rPr lang="en-US" dirty="0"/>
              <a:t>April 9, 2019</a:t>
            </a:r>
          </a:p>
        </p:txBody>
      </p:sp>
      <p:pic>
        <p:nvPicPr>
          <p:cNvPr id="4" name="Picture 3"/>
          <p:cNvPicPr>
            <a:picLocks noChangeAspect="1"/>
          </p:cNvPicPr>
          <p:nvPr/>
        </p:nvPicPr>
        <p:blipFill>
          <a:blip r:embed="rId2"/>
          <a:stretch>
            <a:fillRect/>
          </a:stretch>
        </p:blipFill>
        <p:spPr>
          <a:xfrm>
            <a:off x="3345656" y="4608448"/>
            <a:ext cx="5500687" cy="2249551"/>
          </a:xfrm>
          <a:prstGeom prst="rect">
            <a:avLst/>
          </a:prstGeom>
        </p:spPr>
      </p:pic>
    </p:spTree>
    <p:extLst>
      <p:ext uri="{BB962C8B-B14F-4D97-AF65-F5344CB8AC3E}">
        <p14:creationId xmlns:p14="http://schemas.microsoft.com/office/powerpoint/2010/main" val="415390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Blackboard Tools</a:t>
            </a:r>
            <a:br>
              <a:rPr lang="en-US" dirty="0"/>
            </a:br>
            <a:r>
              <a:rPr lang="en-US" i="1" dirty="0"/>
              <a:t>-spring/summer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3613693"/>
              </p:ext>
            </p:extLst>
          </p:nvPr>
        </p:nvGraphicFramePr>
        <p:xfrm>
          <a:off x="838200" y="1825625"/>
          <a:ext cx="38862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 result for BLACKBOARD">
            <a:extLst>
              <a:ext uri="{FF2B5EF4-FFF2-40B4-BE49-F238E27FC236}">
                <a16:creationId xmlns:a16="http://schemas.microsoft.com/office/drawing/2014/main" id="{D9294D2B-ED19-4537-8758-B653708E928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20574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BLACKBOARD">
            <a:extLst>
              <a:ext uri="{FF2B5EF4-FFF2-40B4-BE49-F238E27FC236}">
                <a16:creationId xmlns:a16="http://schemas.microsoft.com/office/drawing/2014/main" id="{56B0654E-A9F5-45CE-8EC0-5724D4FE4E1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27813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BLACKBOARD">
            <a:extLst>
              <a:ext uri="{FF2B5EF4-FFF2-40B4-BE49-F238E27FC236}">
                <a16:creationId xmlns:a16="http://schemas.microsoft.com/office/drawing/2014/main" id="{87C78363-2118-445D-B5EF-48406B08A06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35052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LACKBOARD">
            <a:extLst>
              <a:ext uri="{FF2B5EF4-FFF2-40B4-BE49-F238E27FC236}">
                <a16:creationId xmlns:a16="http://schemas.microsoft.com/office/drawing/2014/main" id="{02A472E9-47DB-4E10-B0BE-5ADDEEB8B1B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42291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BLACKBOARD">
            <a:extLst>
              <a:ext uri="{FF2B5EF4-FFF2-40B4-BE49-F238E27FC236}">
                <a16:creationId xmlns:a16="http://schemas.microsoft.com/office/drawing/2014/main" id="{EB36E940-C7F1-4D1F-BCE4-61EA7038F89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49530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3150FFC-9808-4841-865B-BB9D2F5E20AB}"/>
              </a:ext>
            </a:extLst>
          </p:cNvPr>
          <p:cNvPicPr>
            <a:picLocks noChangeAspect="1"/>
          </p:cNvPicPr>
          <p:nvPr/>
        </p:nvPicPr>
        <p:blipFill>
          <a:blip r:embed="rId8"/>
          <a:stretch>
            <a:fillRect/>
          </a:stretch>
        </p:blipFill>
        <p:spPr>
          <a:xfrm>
            <a:off x="152400" y="5676900"/>
            <a:ext cx="457200" cy="432197"/>
          </a:xfrm>
          <a:prstGeom prst="rect">
            <a:avLst/>
          </a:prstGeom>
        </p:spPr>
      </p:pic>
      <p:sp>
        <p:nvSpPr>
          <p:cNvPr id="14" name="Rectangle 1"/>
          <p:cNvSpPr>
            <a:spLocks noChangeArrowheads="1"/>
          </p:cNvSpPr>
          <p:nvPr/>
        </p:nvSpPr>
        <p:spPr bwMode="auto">
          <a:xfrm>
            <a:off x="6324600" y="3980330"/>
            <a:ext cx="4876800" cy="286870"/>
          </a:xfrm>
          <a:prstGeom prst="rect">
            <a:avLst/>
          </a:prstGeom>
          <a:solidFill>
            <a:srgbClr val="FFFFFF"/>
          </a:solidFill>
          <a:ln>
            <a:noFill/>
          </a:ln>
          <a:extLst>
            <a:ext uri="{91240B29-F687-4f45-9708-019B960494DF}">
              <a14:hiddenLine xmlns="" xmlns:a14="http://schemas.microsoft.com/office/drawing/2010/main" w="19050">
                <a:solidFill>
                  <a:srgbClr val="000000"/>
                </a:solidFill>
                <a:round/>
                <a:headEnd/>
                <a:tailEnd/>
              </a14:hiddenLine>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25000" noProof="0">
              <a:ln>
                <a:noFill/>
              </a:ln>
              <a:solidFill>
                <a:srgbClr val="000000"/>
              </a:solidFill>
              <a:effectLst/>
              <a:uLnTx/>
              <a:uFillTx/>
              <a:latin typeface="Times New Roman" charset="0"/>
              <a:cs typeface="Arial" charset="0"/>
            </a:endParaRPr>
          </a:p>
        </p:txBody>
      </p:sp>
      <p:sp>
        <p:nvSpPr>
          <p:cNvPr id="15" name="Rectangle 1"/>
          <p:cNvSpPr>
            <a:spLocks noChangeArrowheads="1"/>
          </p:cNvSpPr>
          <p:nvPr/>
        </p:nvSpPr>
        <p:spPr bwMode="auto">
          <a:xfrm>
            <a:off x="8229599" y="3751730"/>
            <a:ext cx="3926541" cy="286870"/>
          </a:xfrm>
          <a:prstGeom prst="rect">
            <a:avLst/>
          </a:prstGeom>
          <a:solidFill>
            <a:srgbClr val="FFFFFF"/>
          </a:solidFill>
          <a:ln>
            <a:noFill/>
          </a:ln>
          <a:extLst>
            <a:ext uri="{91240B29-F687-4f45-9708-019B960494DF}">
              <a14:hiddenLine xmlns="" xmlns:a14="http://schemas.microsoft.com/office/drawing/2010/main" w="19050">
                <a:solidFill>
                  <a:srgbClr val="000000"/>
                </a:solidFill>
                <a:round/>
                <a:headEnd/>
                <a:tailEnd/>
              </a14:hiddenLine>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25000" noProof="0">
              <a:ln>
                <a:noFill/>
              </a:ln>
              <a:solidFill>
                <a:srgbClr val="000000"/>
              </a:solidFill>
              <a:effectLst/>
              <a:uLnTx/>
              <a:uFillTx/>
              <a:latin typeface="Times New Roman" charset="0"/>
              <a:cs typeface="Arial" charset="0"/>
            </a:endParaRPr>
          </a:p>
        </p:txBody>
      </p:sp>
      <p:pic>
        <p:nvPicPr>
          <p:cNvPr id="9" name="Picture 8"/>
          <p:cNvPicPr>
            <a:picLocks noChangeAspect="1"/>
          </p:cNvPicPr>
          <p:nvPr/>
        </p:nvPicPr>
        <p:blipFill>
          <a:blip r:embed="rId9"/>
          <a:stretch>
            <a:fillRect/>
          </a:stretch>
        </p:blipFill>
        <p:spPr>
          <a:xfrm>
            <a:off x="5410200" y="1552015"/>
            <a:ext cx="5048250" cy="4686300"/>
          </a:xfrm>
          <a:prstGeom prst="rect">
            <a:avLst/>
          </a:prstGeom>
        </p:spPr>
      </p:pic>
      <p:pic>
        <p:nvPicPr>
          <p:cNvPr id="16" name="Picture 15"/>
          <p:cNvPicPr>
            <a:picLocks noChangeAspect="1"/>
          </p:cNvPicPr>
          <p:nvPr/>
        </p:nvPicPr>
        <p:blipFill rotWithShape="1">
          <a:blip r:embed="rId10"/>
          <a:srcRect b="89517"/>
          <a:stretch/>
        </p:blipFill>
        <p:spPr>
          <a:xfrm>
            <a:off x="5105400" y="1027618"/>
            <a:ext cx="6686550" cy="518247"/>
          </a:xfrm>
          <a:prstGeom prst="rect">
            <a:avLst/>
          </a:prstGeom>
        </p:spPr>
      </p:pic>
    </p:spTree>
    <p:extLst>
      <p:ext uri="{BB962C8B-B14F-4D97-AF65-F5344CB8AC3E}">
        <p14:creationId xmlns:p14="http://schemas.microsoft.com/office/powerpoint/2010/main" val="2826800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Blackboard Tools</a:t>
            </a:r>
            <a:br>
              <a:rPr lang="en-US" dirty="0"/>
            </a:br>
            <a:r>
              <a:rPr lang="en-US" i="1" dirty="0"/>
              <a:t>-spring/summer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3613693"/>
              </p:ext>
            </p:extLst>
          </p:nvPr>
        </p:nvGraphicFramePr>
        <p:xfrm>
          <a:off x="838200" y="1825625"/>
          <a:ext cx="38862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 result for BLACKBOARD">
            <a:extLst>
              <a:ext uri="{FF2B5EF4-FFF2-40B4-BE49-F238E27FC236}">
                <a16:creationId xmlns:a16="http://schemas.microsoft.com/office/drawing/2014/main" id="{D9294D2B-ED19-4537-8758-B653708E928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20574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BLACKBOARD">
            <a:extLst>
              <a:ext uri="{FF2B5EF4-FFF2-40B4-BE49-F238E27FC236}">
                <a16:creationId xmlns:a16="http://schemas.microsoft.com/office/drawing/2014/main" id="{56B0654E-A9F5-45CE-8EC0-5724D4FE4E1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27813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BLACKBOARD">
            <a:extLst>
              <a:ext uri="{FF2B5EF4-FFF2-40B4-BE49-F238E27FC236}">
                <a16:creationId xmlns:a16="http://schemas.microsoft.com/office/drawing/2014/main" id="{87C78363-2118-445D-B5EF-48406B08A06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35052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LACKBOARD">
            <a:extLst>
              <a:ext uri="{FF2B5EF4-FFF2-40B4-BE49-F238E27FC236}">
                <a16:creationId xmlns:a16="http://schemas.microsoft.com/office/drawing/2014/main" id="{02A472E9-47DB-4E10-B0BE-5ADDEEB8B1B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42291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BLACKBOARD">
            <a:extLst>
              <a:ext uri="{FF2B5EF4-FFF2-40B4-BE49-F238E27FC236}">
                <a16:creationId xmlns:a16="http://schemas.microsoft.com/office/drawing/2014/main" id="{EB36E940-C7F1-4D1F-BCE4-61EA7038F89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49530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3150FFC-9808-4841-865B-BB9D2F5E20AB}"/>
              </a:ext>
            </a:extLst>
          </p:cNvPr>
          <p:cNvPicPr>
            <a:picLocks noChangeAspect="1"/>
          </p:cNvPicPr>
          <p:nvPr/>
        </p:nvPicPr>
        <p:blipFill>
          <a:blip r:embed="rId8"/>
          <a:stretch>
            <a:fillRect/>
          </a:stretch>
        </p:blipFill>
        <p:spPr>
          <a:xfrm>
            <a:off x="152400" y="5676900"/>
            <a:ext cx="457200" cy="432197"/>
          </a:xfrm>
          <a:prstGeom prst="rect">
            <a:avLst/>
          </a:prstGeom>
        </p:spPr>
      </p:pic>
      <p:sp>
        <p:nvSpPr>
          <p:cNvPr id="14" name="Rectangle 1"/>
          <p:cNvSpPr>
            <a:spLocks noChangeArrowheads="1"/>
          </p:cNvSpPr>
          <p:nvPr/>
        </p:nvSpPr>
        <p:spPr bwMode="auto">
          <a:xfrm>
            <a:off x="6324600" y="3980330"/>
            <a:ext cx="4876800" cy="286870"/>
          </a:xfrm>
          <a:prstGeom prst="rect">
            <a:avLst/>
          </a:prstGeom>
          <a:solidFill>
            <a:srgbClr val="FFFFFF"/>
          </a:solidFill>
          <a:ln>
            <a:noFill/>
          </a:ln>
          <a:extLst>
            <a:ext uri="{91240B29-F687-4f45-9708-019B960494DF}">
              <a14:hiddenLine xmlns="" xmlns:a14="http://schemas.microsoft.com/office/drawing/2010/main" w="19050">
                <a:solidFill>
                  <a:srgbClr val="000000"/>
                </a:solidFill>
                <a:round/>
                <a:headEnd/>
                <a:tailEnd/>
              </a14:hiddenLine>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25000" noProof="0">
              <a:ln>
                <a:noFill/>
              </a:ln>
              <a:solidFill>
                <a:srgbClr val="000000"/>
              </a:solidFill>
              <a:effectLst/>
              <a:uLnTx/>
              <a:uFillTx/>
              <a:latin typeface="Times New Roman" charset="0"/>
              <a:cs typeface="Arial" charset="0"/>
            </a:endParaRPr>
          </a:p>
        </p:txBody>
      </p:sp>
      <p:sp>
        <p:nvSpPr>
          <p:cNvPr id="15" name="Rectangle 1"/>
          <p:cNvSpPr>
            <a:spLocks noChangeArrowheads="1"/>
          </p:cNvSpPr>
          <p:nvPr/>
        </p:nvSpPr>
        <p:spPr bwMode="auto">
          <a:xfrm>
            <a:off x="8229599" y="3751730"/>
            <a:ext cx="3926541" cy="286870"/>
          </a:xfrm>
          <a:prstGeom prst="rect">
            <a:avLst/>
          </a:prstGeom>
          <a:solidFill>
            <a:srgbClr val="FFFFFF"/>
          </a:solidFill>
          <a:ln>
            <a:noFill/>
          </a:ln>
          <a:extLst>
            <a:ext uri="{91240B29-F687-4f45-9708-019B960494DF}">
              <a14:hiddenLine xmlns="" xmlns:a14="http://schemas.microsoft.com/office/drawing/2010/main" w="19050">
                <a:solidFill>
                  <a:srgbClr val="000000"/>
                </a:solidFill>
                <a:round/>
                <a:headEnd/>
                <a:tailEnd/>
              </a14:hiddenLine>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25000" noProof="0">
              <a:ln>
                <a:noFill/>
              </a:ln>
              <a:solidFill>
                <a:srgbClr val="000000"/>
              </a:solidFill>
              <a:effectLst/>
              <a:uLnTx/>
              <a:uFillTx/>
              <a:latin typeface="Times New Roman" charset="0"/>
              <a:cs typeface="Arial" charset="0"/>
            </a:endParaRPr>
          </a:p>
        </p:txBody>
      </p:sp>
      <p:pic>
        <p:nvPicPr>
          <p:cNvPr id="10" name="Picture 9"/>
          <p:cNvPicPr>
            <a:picLocks noChangeAspect="1"/>
          </p:cNvPicPr>
          <p:nvPr/>
        </p:nvPicPr>
        <p:blipFill>
          <a:blip r:embed="rId9"/>
          <a:stretch>
            <a:fillRect/>
          </a:stretch>
        </p:blipFill>
        <p:spPr>
          <a:xfrm>
            <a:off x="4953000" y="2232533"/>
            <a:ext cx="7040880" cy="3495593"/>
          </a:xfrm>
          <a:prstGeom prst="rect">
            <a:avLst/>
          </a:prstGeom>
        </p:spPr>
      </p:pic>
      <p:pic>
        <p:nvPicPr>
          <p:cNvPr id="16" name="Picture 15"/>
          <p:cNvPicPr>
            <a:picLocks noChangeAspect="1"/>
          </p:cNvPicPr>
          <p:nvPr/>
        </p:nvPicPr>
        <p:blipFill rotWithShape="1">
          <a:blip r:embed="rId10"/>
          <a:srcRect b="89517"/>
          <a:stretch/>
        </p:blipFill>
        <p:spPr>
          <a:xfrm>
            <a:off x="4953000" y="1545865"/>
            <a:ext cx="6686550" cy="518247"/>
          </a:xfrm>
          <a:prstGeom prst="rect">
            <a:avLst/>
          </a:prstGeom>
        </p:spPr>
      </p:pic>
      <p:sp>
        <p:nvSpPr>
          <p:cNvPr id="17" name="Rectangle 1">
            <a:extLst>
              <a:ext uri="{FF2B5EF4-FFF2-40B4-BE49-F238E27FC236}">
                <a16:creationId xmlns:a16="http://schemas.microsoft.com/office/drawing/2014/main" id="{67C06B45-F972-024F-83E1-B62B6006844B}"/>
              </a:ext>
            </a:extLst>
          </p:cNvPr>
          <p:cNvSpPr>
            <a:spLocks noChangeArrowheads="1"/>
          </p:cNvSpPr>
          <p:nvPr/>
        </p:nvSpPr>
        <p:spPr bwMode="auto">
          <a:xfrm flipH="1">
            <a:off x="4952999" y="4207020"/>
            <a:ext cx="5396751" cy="604131"/>
          </a:xfrm>
          <a:prstGeom prst="rect">
            <a:avLst/>
          </a:prstGeom>
          <a:noFill/>
          <a:ln w="190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a:spcBef>
                <a:spcPct val="0"/>
              </a:spcBef>
              <a:buClrTx/>
              <a:buSzTx/>
              <a:buFontTx/>
              <a:buNone/>
            </a:pPr>
            <a:endParaRPr lang="en-US" altLang="en-US" sz="1800">
              <a:latin typeface="Times New Roman" charset="0"/>
            </a:endParaRPr>
          </a:p>
        </p:txBody>
      </p:sp>
      <p:sp>
        <p:nvSpPr>
          <p:cNvPr id="18" name="Rectangle 1">
            <a:extLst>
              <a:ext uri="{FF2B5EF4-FFF2-40B4-BE49-F238E27FC236}">
                <a16:creationId xmlns:a16="http://schemas.microsoft.com/office/drawing/2014/main" id="{644D1D38-0482-404D-9E85-8707FB6C8586}"/>
              </a:ext>
            </a:extLst>
          </p:cNvPr>
          <p:cNvSpPr>
            <a:spLocks noChangeArrowheads="1"/>
          </p:cNvSpPr>
          <p:nvPr/>
        </p:nvSpPr>
        <p:spPr bwMode="auto">
          <a:xfrm flipH="1">
            <a:off x="4952998" y="4812322"/>
            <a:ext cx="5396751" cy="864578"/>
          </a:xfrm>
          <a:prstGeom prst="rect">
            <a:avLst/>
          </a:prstGeom>
          <a:noFill/>
          <a:ln w="190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a:spcBef>
                <a:spcPct val="0"/>
              </a:spcBef>
              <a:buClrTx/>
              <a:buSzTx/>
              <a:buFontTx/>
              <a:buNone/>
            </a:pPr>
            <a:endParaRPr lang="en-US" altLang="en-US" sz="1800">
              <a:latin typeface="Times New Roman" charset="0"/>
            </a:endParaRPr>
          </a:p>
        </p:txBody>
      </p:sp>
    </p:spTree>
    <p:extLst>
      <p:ext uri="{BB962C8B-B14F-4D97-AF65-F5344CB8AC3E}">
        <p14:creationId xmlns:p14="http://schemas.microsoft.com/office/powerpoint/2010/main" val="296790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80">
                                          <p:stCondLst>
                                            <p:cond delay="0"/>
                                          </p:stCondLst>
                                        </p:cTn>
                                        <p:tgtEl>
                                          <p:spTgt spid="18"/>
                                        </p:tgtEl>
                                      </p:cBhvr>
                                    </p:animEffect>
                                    <p:anim calcmode="lin" valueType="num">
                                      <p:cBhvr>
                                        <p:cTn id="2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1" dur="26">
                                          <p:stCondLst>
                                            <p:cond delay="650"/>
                                          </p:stCondLst>
                                        </p:cTn>
                                        <p:tgtEl>
                                          <p:spTgt spid="18"/>
                                        </p:tgtEl>
                                      </p:cBhvr>
                                      <p:to x="100000" y="60000"/>
                                    </p:animScale>
                                    <p:animScale>
                                      <p:cBhvr>
                                        <p:cTn id="32" dur="166" decel="50000">
                                          <p:stCondLst>
                                            <p:cond delay="676"/>
                                          </p:stCondLst>
                                        </p:cTn>
                                        <p:tgtEl>
                                          <p:spTgt spid="18"/>
                                        </p:tgtEl>
                                      </p:cBhvr>
                                      <p:to x="100000" y="100000"/>
                                    </p:animScale>
                                    <p:animScale>
                                      <p:cBhvr>
                                        <p:cTn id="33" dur="26">
                                          <p:stCondLst>
                                            <p:cond delay="1312"/>
                                          </p:stCondLst>
                                        </p:cTn>
                                        <p:tgtEl>
                                          <p:spTgt spid="18"/>
                                        </p:tgtEl>
                                      </p:cBhvr>
                                      <p:to x="100000" y="80000"/>
                                    </p:animScale>
                                    <p:animScale>
                                      <p:cBhvr>
                                        <p:cTn id="34" dur="166" decel="50000">
                                          <p:stCondLst>
                                            <p:cond delay="1338"/>
                                          </p:stCondLst>
                                        </p:cTn>
                                        <p:tgtEl>
                                          <p:spTgt spid="18"/>
                                        </p:tgtEl>
                                      </p:cBhvr>
                                      <p:to x="100000" y="100000"/>
                                    </p:animScale>
                                    <p:animScale>
                                      <p:cBhvr>
                                        <p:cTn id="35" dur="26">
                                          <p:stCondLst>
                                            <p:cond delay="1642"/>
                                          </p:stCondLst>
                                        </p:cTn>
                                        <p:tgtEl>
                                          <p:spTgt spid="18"/>
                                        </p:tgtEl>
                                      </p:cBhvr>
                                      <p:to x="100000" y="90000"/>
                                    </p:animScale>
                                    <p:animScale>
                                      <p:cBhvr>
                                        <p:cTn id="36" dur="166" decel="50000">
                                          <p:stCondLst>
                                            <p:cond delay="1668"/>
                                          </p:stCondLst>
                                        </p:cTn>
                                        <p:tgtEl>
                                          <p:spTgt spid="18"/>
                                        </p:tgtEl>
                                      </p:cBhvr>
                                      <p:to x="100000" y="100000"/>
                                    </p:animScale>
                                    <p:animScale>
                                      <p:cBhvr>
                                        <p:cTn id="37" dur="26">
                                          <p:stCondLst>
                                            <p:cond delay="1808"/>
                                          </p:stCondLst>
                                        </p:cTn>
                                        <p:tgtEl>
                                          <p:spTgt spid="18"/>
                                        </p:tgtEl>
                                      </p:cBhvr>
                                      <p:to x="100000" y="95000"/>
                                    </p:animScale>
                                    <p:animScale>
                                      <p:cBhvr>
                                        <p:cTn id="38"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Blackboard Tools</a:t>
            </a:r>
            <a:br>
              <a:rPr lang="en-US" dirty="0"/>
            </a:br>
            <a:r>
              <a:rPr lang="en-US" i="1" dirty="0"/>
              <a:t>-spring/summer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3613693"/>
              </p:ext>
            </p:extLst>
          </p:nvPr>
        </p:nvGraphicFramePr>
        <p:xfrm>
          <a:off x="838200" y="1825625"/>
          <a:ext cx="38862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 result for BLACKBOARD">
            <a:extLst>
              <a:ext uri="{FF2B5EF4-FFF2-40B4-BE49-F238E27FC236}">
                <a16:creationId xmlns:a16="http://schemas.microsoft.com/office/drawing/2014/main" id="{D9294D2B-ED19-4537-8758-B653708E928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20574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BLACKBOARD">
            <a:extLst>
              <a:ext uri="{FF2B5EF4-FFF2-40B4-BE49-F238E27FC236}">
                <a16:creationId xmlns:a16="http://schemas.microsoft.com/office/drawing/2014/main" id="{56B0654E-A9F5-45CE-8EC0-5724D4FE4E1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27813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BLACKBOARD">
            <a:extLst>
              <a:ext uri="{FF2B5EF4-FFF2-40B4-BE49-F238E27FC236}">
                <a16:creationId xmlns:a16="http://schemas.microsoft.com/office/drawing/2014/main" id="{87C78363-2118-445D-B5EF-48406B08A06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35052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LACKBOARD">
            <a:extLst>
              <a:ext uri="{FF2B5EF4-FFF2-40B4-BE49-F238E27FC236}">
                <a16:creationId xmlns:a16="http://schemas.microsoft.com/office/drawing/2014/main" id="{02A472E9-47DB-4E10-B0BE-5ADDEEB8B1B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42291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BLACKBOARD">
            <a:extLst>
              <a:ext uri="{FF2B5EF4-FFF2-40B4-BE49-F238E27FC236}">
                <a16:creationId xmlns:a16="http://schemas.microsoft.com/office/drawing/2014/main" id="{EB36E940-C7F1-4D1F-BCE4-61EA7038F89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49530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3150FFC-9808-4841-865B-BB9D2F5E20AB}"/>
              </a:ext>
            </a:extLst>
          </p:cNvPr>
          <p:cNvPicPr>
            <a:picLocks noChangeAspect="1"/>
          </p:cNvPicPr>
          <p:nvPr/>
        </p:nvPicPr>
        <p:blipFill>
          <a:blip r:embed="rId8"/>
          <a:stretch>
            <a:fillRect/>
          </a:stretch>
        </p:blipFill>
        <p:spPr>
          <a:xfrm>
            <a:off x="152400" y="5676900"/>
            <a:ext cx="457200" cy="432197"/>
          </a:xfrm>
          <a:prstGeom prst="rect">
            <a:avLst/>
          </a:prstGeom>
        </p:spPr>
      </p:pic>
      <p:pic>
        <p:nvPicPr>
          <p:cNvPr id="10" name="Picture 9">
            <a:extLst>
              <a:ext uri="{FF2B5EF4-FFF2-40B4-BE49-F238E27FC236}">
                <a16:creationId xmlns:a16="http://schemas.microsoft.com/office/drawing/2014/main" id="{C46A6392-08A6-48B2-8507-021781BFFEC6}"/>
              </a:ext>
            </a:extLst>
          </p:cNvPr>
          <p:cNvPicPr>
            <a:picLocks noChangeAspect="1"/>
          </p:cNvPicPr>
          <p:nvPr/>
        </p:nvPicPr>
        <p:blipFill rotWithShape="1">
          <a:blip r:embed="rId9"/>
          <a:srcRect r="34199"/>
          <a:stretch/>
        </p:blipFill>
        <p:spPr>
          <a:xfrm>
            <a:off x="5029201" y="1825625"/>
            <a:ext cx="6934200" cy="3810000"/>
          </a:xfrm>
          <a:prstGeom prst="rect">
            <a:avLst/>
          </a:prstGeom>
        </p:spPr>
      </p:pic>
      <p:sp>
        <p:nvSpPr>
          <p:cNvPr id="11" name="Rectangle 1"/>
          <p:cNvSpPr>
            <a:spLocks noChangeArrowheads="1"/>
          </p:cNvSpPr>
          <p:nvPr/>
        </p:nvSpPr>
        <p:spPr bwMode="auto">
          <a:xfrm>
            <a:off x="5105400" y="4689849"/>
            <a:ext cx="457200" cy="186951"/>
          </a:xfrm>
          <a:prstGeom prst="rect">
            <a:avLst/>
          </a:prstGeom>
          <a:noFill/>
          <a:ln w="190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a:spcBef>
                <a:spcPct val="0"/>
              </a:spcBef>
              <a:buClrTx/>
              <a:buSzTx/>
              <a:buFontTx/>
              <a:buNone/>
            </a:pPr>
            <a:endParaRPr lang="en-US" altLang="en-US" sz="1800">
              <a:latin typeface="Times New Roman" charset="0"/>
            </a:endParaRPr>
          </a:p>
        </p:txBody>
      </p:sp>
      <p:sp>
        <p:nvSpPr>
          <p:cNvPr id="12" name="Rectangle 1">
            <a:extLst>
              <a:ext uri="{FF2B5EF4-FFF2-40B4-BE49-F238E27FC236}">
                <a16:creationId xmlns:a16="http://schemas.microsoft.com/office/drawing/2014/main" id="{E8C47B64-5BEA-1041-B55E-1408C3C78550}"/>
              </a:ext>
            </a:extLst>
          </p:cNvPr>
          <p:cNvSpPr>
            <a:spLocks noChangeArrowheads="1"/>
          </p:cNvSpPr>
          <p:nvPr/>
        </p:nvSpPr>
        <p:spPr bwMode="auto">
          <a:xfrm flipH="1">
            <a:off x="6324598" y="3478822"/>
            <a:ext cx="5715001" cy="750278"/>
          </a:xfrm>
          <a:prstGeom prst="rect">
            <a:avLst/>
          </a:prstGeom>
          <a:noFill/>
          <a:ln w="190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a:spcBef>
                <a:spcPct val="0"/>
              </a:spcBef>
              <a:buClrTx/>
              <a:buSzTx/>
              <a:buFontTx/>
              <a:buNone/>
            </a:pPr>
            <a:endParaRPr lang="en-US" altLang="en-US" sz="1800">
              <a:latin typeface="Times New Roman" charset="0"/>
            </a:endParaRPr>
          </a:p>
        </p:txBody>
      </p:sp>
    </p:spTree>
    <p:extLst>
      <p:ext uri="{BB962C8B-B14F-4D97-AF65-F5344CB8AC3E}">
        <p14:creationId xmlns:p14="http://schemas.microsoft.com/office/powerpoint/2010/main" val="133538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Blackboard Tools</a:t>
            </a:r>
            <a:br>
              <a:rPr lang="en-US" dirty="0"/>
            </a:br>
            <a:r>
              <a:rPr lang="en-US" i="1" dirty="0"/>
              <a:t>-spring/summer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4550439"/>
              </p:ext>
            </p:extLst>
          </p:nvPr>
        </p:nvGraphicFramePr>
        <p:xfrm>
          <a:off x="838200" y="1825625"/>
          <a:ext cx="38862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 result for BLACKBOARD">
            <a:extLst>
              <a:ext uri="{FF2B5EF4-FFF2-40B4-BE49-F238E27FC236}">
                <a16:creationId xmlns:a16="http://schemas.microsoft.com/office/drawing/2014/main" id="{D9294D2B-ED19-4537-8758-B653708E928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20574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BLACKBOARD">
            <a:extLst>
              <a:ext uri="{FF2B5EF4-FFF2-40B4-BE49-F238E27FC236}">
                <a16:creationId xmlns:a16="http://schemas.microsoft.com/office/drawing/2014/main" id="{56B0654E-A9F5-45CE-8EC0-5724D4FE4E1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27813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BLACKBOARD">
            <a:extLst>
              <a:ext uri="{FF2B5EF4-FFF2-40B4-BE49-F238E27FC236}">
                <a16:creationId xmlns:a16="http://schemas.microsoft.com/office/drawing/2014/main" id="{87C78363-2118-445D-B5EF-48406B08A06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35052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LACKBOARD">
            <a:extLst>
              <a:ext uri="{FF2B5EF4-FFF2-40B4-BE49-F238E27FC236}">
                <a16:creationId xmlns:a16="http://schemas.microsoft.com/office/drawing/2014/main" id="{02A472E9-47DB-4E10-B0BE-5ADDEEB8B1B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42291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BLACKBOARD">
            <a:extLst>
              <a:ext uri="{FF2B5EF4-FFF2-40B4-BE49-F238E27FC236}">
                <a16:creationId xmlns:a16="http://schemas.microsoft.com/office/drawing/2014/main" id="{EB36E940-C7F1-4D1F-BCE4-61EA7038F89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49530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3150FFC-9808-4841-865B-BB9D2F5E20AB}"/>
              </a:ext>
            </a:extLst>
          </p:cNvPr>
          <p:cNvPicPr>
            <a:picLocks noChangeAspect="1"/>
          </p:cNvPicPr>
          <p:nvPr/>
        </p:nvPicPr>
        <p:blipFill>
          <a:blip r:embed="rId8"/>
          <a:stretch>
            <a:fillRect/>
          </a:stretch>
        </p:blipFill>
        <p:spPr>
          <a:xfrm>
            <a:off x="152400" y="5676900"/>
            <a:ext cx="457200" cy="432197"/>
          </a:xfrm>
          <a:prstGeom prst="rect">
            <a:avLst/>
          </a:prstGeom>
        </p:spPr>
      </p:pic>
      <p:grpSp>
        <p:nvGrpSpPr>
          <p:cNvPr id="13" name="Group 12"/>
          <p:cNvGrpSpPr/>
          <p:nvPr/>
        </p:nvGrpSpPr>
        <p:grpSpPr>
          <a:xfrm>
            <a:off x="5029200" y="1828800"/>
            <a:ext cx="6683298" cy="4445198"/>
            <a:chOff x="5029200" y="1828800"/>
            <a:chExt cx="6683298" cy="4445198"/>
          </a:xfrm>
        </p:grpSpPr>
        <p:pic>
          <p:nvPicPr>
            <p:cNvPr id="9" name="Picture 8"/>
            <p:cNvPicPr>
              <a:picLocks noChangeAspect="1"/>
            </p:cNvPicPr>
            <p:nvPr/>
          </p:nvPicPr>
          <p:blipFill rotWithShape="1">
            <a:blip r:embed="rId9"/>
            <a:srcRect t="20371" r="48333" b="18889"/>
            <a:stretch/>
          </p:blipFill>
          <p:spPr>
            <a:xfrm>
              <a:off x="5029200" y="1828800"/>
              <a:ext cx="6683298" cy="4419600"/>
            </a:xfrm>
            <a:prstGeom prst="rect">
              <a:avLst/>
            </a:prstGeom>
          </p:spPr>
        </p:pic>
        <p:sp>
          <p:nvSpPr>
            <p:cNvPr id="12" name="Rectangle 11"/>
            <p:cNvSpPr/>
            <p:nvPr/>
          </p:nvSpPr>
          <p:spPr>
            <a:xfrm>
              <a:off x="7010401" y="4353791"/>
              <a:ext cx="1676400" cy="190500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p:cNvPicPr>
            <p:nvPr/>
          </p:nvPicPr>
          <p:blipFill>
            <a:blip r:embed="rId10"/>
            <a:stretch>
              <a:fillRect/>
            </a:stretch>
          </p:blipFill>
          <p:spPr>
            <a:xfrm>
              <a:off x="8773758" y="4281920"/>
              <a:ext cx="201705" cy="1966480"/>
            </a:xfrm>
            <a:prstGeom prst="rect">
              <a:avLst/>
            </a:prstGeom>
          </p:spPr>
        </p:pic>
        <p:pic>
          <p:nvPicPr>
            <p:cNvPr id="14" name="Picture 13"/>
            <p:cNvPicPr>
              <a:picLocks/>
            </p:cNvPicPr>
            <p:nvPr/>
          </p:nvPicPr>
          <p:blipFill>
            <a:blip r:embed="rId10"/>
            <a:stretch>
              <a:fillRect/>
            </a:stretch>
          </p:blipFill>
          <p:spPr>
            <a:xfrm>
              <a:off x="10567149" y="4323051"/>
              <a:ext cx="710451" cy="1925349"/>
            </a:xfrm>
            <a:prstGeom prst="rect">
              <a:avLst/>
            </a:prstGeom>
          </p:spPr>
        </p:pic>
        <p:pic>
          <p:nvPicPr>
            <p:cNvPr id="15" name="Picture 14"/>
            <p:cNvPicPr>
              <a:picLocks/>
            </p:cNvPicPr>
            <p:nvPr/>
          </p:nvPicPr>
          <p:blipFill>
            <a:blip r:embed="rId10"/>
            <a:stretch>
              <a:fillRect/>
            </a:stretch>
          </p:blipFill>
          <p:spPr>
            <a:xfrm>
              <a:off x="9002358" y="5892998"/>
              <a:ext cx="1437042" cy="381000"/>
            </a:xfrm>
            <a:prstGeom prst="rect">
              <a:avLst/>
            </a:prstGeom>
          </p:spPr>
        </p:pic>
      </p:grpSp>
      <p:sp>
        <p:nvSpPr>
          <p:cNvPr id="17" name="Rectangle 1"/>
          <p:cNvSpPr>
            <a:spLocks noChangeArrowheads="1"/>
          </p:cNvSpPr>
          <p:nvPr/>
        </p:nvSpPr>
        <p:spPr bwMode="auto">
          <a:xfrm>
            <a:off x="9053457" y="4012602"/>
            <a:ext cx="682214" cy="175708"/>
          </a:xfrm>
          <a:prstGeom prst="rect">
            <a:avLst/>
          </a:prstGeom>
          <a:noFill/>
          <a:ln w="190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a:spcBef>
                <a:spcPct val="0"/>
              </a:spcBef>
              <a:buClrTx/>
              <a:buSzTx/>
              <a:buFontTx/>
              <a:buNone/>
            </a:pPr>
            <a:endParaRPr lang="en-US" altLang="en-US" sz="1800">
              <a:latin typeface="Times New Roman" charset="0"/>
            </a:endParaRPr>
          </a:p>
        </p:txBody>
      </p:sp>
    </p:spTree>
    <p:extLst>
      <p:ext uri="{BB962C8B-B14F-4D97-AF65-F5344CB8AC3E}">
        <p14:creationId xmlns:p14="http://schemas.microsoft.com/office/powerpoint/2010/main" val="3831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Blackboard Tools</a:t>
            </a:r>
            <a:br>
              <a:rPr lang="en-US" dirty="0"/>
            </a:br>
            <a:r>
              <a:rPr lang="en-US" i="1" dirty="0"/>
              <a:t>-spring/summer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4550439"/>
              </p:ext>
            </p:extLst>
          </p:nvPr>
        </p:nvGraphicFramePr>
        <p:xfrm>
          <a:off x="838200" y="1825625"/>
          <a:ext cx="38862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 result for BLACKBOARD">
            <a:extLst>
              <a:ext uri="{FF2B5EF4-FFF2-40B4-BE49-F238E27FC236}">
                <a16:creationId xmlns:a16="http://schemas.microsoft.com/office/drawing/2014/main" id="{D9294D2B-ED19-4537-8758-B653708E928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20574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BLACKBOARD">
            <a:extLst>
              <a:ext uri="{FF2B5EF4-FFF2-40B4-BE49-F238E27FC236}">
                <a16:creationId xmlns:a16="http://schemas.microsoft.com/office/drawing/2014/main" id="{56B0654E-A9F5-45CE-8EC0-5724D4FE4E1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27813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BLACKBOARD">
            <a:extLst>
              <a:ext uri="{FF2B5EF4-FFF2-40B4-BE49-F238E27FC236}">
                <a16:creationId xmlns:a16="http://schemas.microsoft.com/office/drawing/2014/main" id="{87C78363-2118-445D-B5EF-48406B08A06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35052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LACKBOARD">
            <a:extLst>
              <a:ext uri="{FF2B5EF4-FFF2-40B4-BE49-F238E27FC236}">
                <a16:creationId xmlns:a16="http://schemas.microsoft.com/office/drawing/2014/main" id="{02A472E9-47DB-4E10-B0BE-5ADDEEB8B1B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42291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BLACKBOARD">
            <a:extLst>
              <a:ext uri="{FF2B5EF4-FFF2-40B4-BE49-F238E27FC236}">
                <a16:creationId xmlns:a16="http://schemas.microsoft.com/office/drawing/2014/main" id="{EB36E940-C7F1-4D1F-BCE4-61EA7038F89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49530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3150FFC-9808-4841-865B-BB9D2F5E20AB}"/>
              </a:ext>
            </a:extLst>
          </p:cNvPr>
          <p:cNvPicPr>
            <a:picLocks noChangeAspect="1"/>
          </p:cNvPicPr>
          <p:nvPr/>
        </p:nvPicPr>
        <p:blipFill>
          <a:blip r:embed="rId8"/>
          <a:stretch>
            <a:fillRect/>
          </a:stretch>
        </p:blipFill>
        <p:spPr>
          <a:xfrm>
            <a:off x="152400" y="5676900"/>
            <a:ext cx="457200" cy="432197"/>
          </a:xfrm>
          <a:prstGeom prst="rect">
            <a:avLst/>
          </a:prstGeom>
        </p:spPr>
      </p:pic>
      <p:sp>
        <p:nvSpPr>
          <p:cNvPr id="17" name="Rectangle 1"/>
          <p:cNvSpPr>
            <a:spLocks noChangeArrowheads="1"/>
          </p:cNvSpPr>
          <p:nvPr/>
        </p:nvSpPr>
        <p:spPr bwMode="auto">
          <a:xfrm>
            <a:off x="9053457" y="4012602"/>
            <a:ext cx="682214" cy="175708"/>
          </a:xfrm>
          <a:prstGeom prst="rect">
            <a:avLst/>
          </a:prstGeom>
          <a:noFill/>
          <a:ln w="190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a:spcBef>
                <a:spcPct val="0"/>
              </a:spcBef>
              <a:buClrTx/>
              <a:buSzTx/>
              <a:buFontTx/>
              <a:buNone/>
            </a:pPr>
            <a:endParaRPr lang="en-US" altLang="en-US" sz="1800">
              <a:latin typeface="Times New Roman" charset="0"/>
            </a:endParaRPr>
          </a:p>
        </p:txBody>
      </p:sp>
      <p:pic>
        <p:nvPicPr>
          <p:cNvPr id="10" name="Picture 9"/>
          <p:cNvPicPr>
            <a:picLocks noChangeAspect="1"/>
          </p:cNvPicPr>
          <p:nvPr/>
        </p:nvPicPr>
        <p:blipFill>
          <a:blip r:embed="rId9"/>
          <a:stretch>
            <a:fillRect/>
          </a:stretch>
        </p:blipFill>
        <p:spPr>
          <a:xfrm>
            <a:off x="5485359" y="1029699"/>
            <a:ext cx="5853201" cy="5486400"/>
          </a:xfrm>
          <a:prstGeom prst="rect">
            <a:avLst/>
          </a:prstGeom>
        </p:spPr>
      </p:pic>
    </p:spTree>
    <p:extLst>
      <p:ext uri="{BB962C8B-B14F-4D97-AF65-F5344CB8AC3E}">
        <p14:creationId xmlns:p14="http://schemas.microsoft.com/office/powerpoint/2010/main" val="411443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2161233"/>
            <a:ext cx="5867400" cy="4696767"/>
            <a:chOff x="0" y="2161233"/>
            <a:chExt cx="5867400" cy="4696767"/>
          </a:xfrm>
        </p:grpSpPr>
        <p:pic>
          <p:nvPicPr>
            <p:cNvPr id="4" name="Picture 3"/>
            <p:cNvPicPr>
              <a:picLocks noChangeAspect="1"/>
            </p:cNvPicPr>
            <p:nvPr/>
          </p:nvPicPr>
          <p:blipFill rotWithShape="1">
            <a:blip r:embed="rId2"/>
            <a:srcRect r="51875"/>
            <a:stretch/>
          </p:blipFill>
          <p:spPr>
            <a:xfrm>
              <a:off x="0" y="2161233"/>
              <a:ext cx="5867400" cy="4696767"/>
            </a:xfrm>
            <a:prstGeom prst="rect">
              <a:avLst/>
            </a:prstGeom>
          </p:spPr>
        </p:pic>
        <p:sp>
          <p:nvSpPr>
            <p:cNvPr id="5" name="Rectangle 4"/>
            <p:cNvSpPr/>
            <p:nvPr/>
          </p:nvSpPr>
          <p:spPr>
            <a:xfrm>
              <a:off x="478483" y="2812204"/>
              <a:ext cx="2022679" cy="376798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6"/>
          <p:cNvSpPr>
            <a:spLocks noGrp="1"/>
          </p:cNvSpPr>
          <p:nvPr>
            <p:ph type="title"/>
          </p:nvPr>
        </p:nvSpPr>
        <p:spPr/>
        <p:txBody>
          <a:bodyPr/>
          <a:lstStyle/>
          <a:p>
            <a:r>
              <a:rPr lang="en-US" dirty="0"/>
              <a:t>Leveraging Blackboard’s Tools</a:t>
            </a:r>
            <a:br>
              <a:rPr lang="en-US" dirty="0"/>
            </a:br>
            <a:r>
              <a:rPr lang="en-US" i="1" dirty="0"/>
              <a:t>“Smart Views”</a:t>
            </a:r>
          </a:p>
        </p:txBody>
      </p:sp>
      <p:sp>
        <p:nvSpPr>
          <p:cNvPr id="9" name="TextBox 5"/>
          <p:cNvSpPr txBox="1">
            <a:spLocks noChangeArrowheads="1"/>
          </p:cNvSpPr>
          <p:nvPr/>
        </p:nvSpPr>
        <p:spPr bwMode="auto">
          <a:xfrm>
            <a:off x="2590800" y="1752600"/>
            <a:ext cx="2209800" cy="379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fontAlgn="base">
              <a:spcBef>
                <a:spcPct val="0"/>
              </a:spcBef>
              <a:spcAft>
                <a:spcPct val="0"/>
              </a:spcAft>
              <a:buClrTx/>
              <a:buSzTx/>
              <a:buFontTx/>
              <a:buNone/>
            </a:pPr>
            <a:r>
              <a:rPr lang="en-US" altLang="en-US" baseline="-25000" dirty="0">
                <a:solidFill>
                  <a:srgbClr val="000000"/>
                </a:solidFill>
                <a:latin typeface="Times New Roman" charset="0"/>
                <a:cs typeface="Arial" charset="0"/>
              </a:rPr>
              <a:t>Assignment 1</a:t>
            </a:r>
          </a:p>
        </p:txBody>
      </p:sp>
      <p:sp>
        <p:nvSpPr>
          <p:cNvPr id="13" name="TextBox 5"/>
          <p:cNvSpPr txBox="1">
            <a:spLocks noChangeArrowheads="1"/>
          </p:cNvSpPr>
          <p:nvPr/>
        </p:nvSpPr>
        <p:spPr bwMode="auto">
          <a:xfrm>
            <a:off x="4038600" y="1752600"/>
            <a:ext cx="1143000" cy="379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algn="ctr" fontAlgn="base">
              <a:spcBef>
                <a:spcPct val="0"/>
              </a:spcBef>
              <a:spcAft>
                <a:spcPct val="0"/>
              </a:spcAft>
              <a:buClrTx/>
              <a:buSzTx/>
              <a:buFontTx/>
              <a:buNone/>
            </a:pPr>
            <a:r>
              <a:rPr lang="en-US" altLang="en-US" baseline="-25000" dirty="0">
                <a:solidFill>
                  <a:srgbClr val="000000"/>
                </a:solidFill>
                <a:latin typeface="Times New Roman" charset="0"/>
                <a:cs typeface="Arial" charset="0"/>
              </a:rPr>
              <a:t>Survey A</a:t>
            </a:r>
          </a:p>
        </p:txBody>
      </p:sp>
      <p:sp>
        <p:nvSpPr>
          <p:cNvPr id="14" name="TextBox 5"/>
          <p:cNvSpPr txBox="1">
            <a:spLocks noChangeArrowheads="1"/>
          </p:cNvSpPr>
          <p:nvPr/>
        </p:nvSpPr>
        <p:spPr bwMode="auto">
          <a:xfrm>
            <a:off x="9448800" y="1749669"/>
            <a:ext cx="2209800" cy="379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fontAlgn="base">
              <a:spcBef>
                <a:spcPct val="0"/>
              </a:spcBef>
              <a:spcAft>
                <a:spcPct val="0"/>
              </a:spcAft>
              <a:buClrTx/>
              <a:buSzTx/>
              <a:buFontTx/>
              <a:buNone/>
            </a:pPr>
            <a:r>
              <a:rPr lang="en-US" altLang="en-US" baseline="-25000" dirty="0">
                <a:solidFill>
                  <a:srgbClr val="000000"/>
                </a:solidFill>
                <a:latin typeface="Times New Roman" charset="0"/>
                <a:cs typeface="Arial" charset="0"/>
              </a:rPr>
              <a:t>Assignment 1</a:t>
            </a:r>
          </a:p>
        </p:txBody>
      </p:sp>
      <p:sp>
        <p:nvSpPr>
          <p:cNvPr id="15" name="TextBox 5"/>
          <p:cNvSpPr txBox="1">
            <a:spLocks noChangeArrowheads="1"/>
          </p:cNvSpPr>
          <p:nvPr/>
        </p:nvSpPr>
        <p:spPr bwMode="auto">
          <a:xfrm>
            <a:off x="10972800" y="1749669"/>
            <a:ext cx="1097280" cy="6668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algn="ctr" fontAlgn="base">
              <a:spcBef>
                <a:spcPct val="0"/>
              </a:spcBef>
              <a:spcAft>
                <a:spcPct val="0"/>
              </a:spcAft>
              <a:buClrTx/>
              <a:buSzTx/>
              <a:buFontTx/>
              <a:buNone/>
            </a:pPr>
            <a:r>
              <a:rPr lang="en-US" altLang="en-US" baseline="-25000" dirty="0">
                <a:solidFill>
                  <a:srgbClr val="000000"/>
                </a:solidFill>
                <a:latin typeface="Times New Roman" charset="0"/>
                <a:cs typeface="Arial" charset="0"/>
              </a:rPr>
              <a:t>Survey B</a:t>
            </a:r>
          </a:p>
        </p:txBody>
      </p:sp>
      <p:grpSp>
        <p:nvGrpSpPr>
          <p:cNvPr id="18" name="Group 17"/>
          <p:cNvGrpSpPr/>
          <p:nvPr/>
        </p:nvGrpSpPr>
        <p:grpSpPr>
          <a:xfrm>
            <a:off x="6593540" y="2188063"/>
            <a:ext cx="5598460" cy="4669937"/>
            <a:chOff x="6593540" y="2188063"/>
            <a:chExt cx="5598460" cy="4669937"/>
          </a:xfrm>
        </p:grpSpPr>
        <p:pic>
          <p:nvPicPr>
            <p:cNvPr id="16" name="Picture 15"/>
            <p:cNvPicPr>
              <a:picLocks noChangeAspect="1"/>
            </p:cNvPicPr>
            <p:nvPr/>
          </p:nvPicPr>
          <p:blipFill rotWithShape="1">
            <a:blip r:embed="rId3"/>
            <a:srcRect r="18903" b="7730"/>
            <a:stretch/>
          </p:blipFill>
          <p:spPr>
            <a:xfrm>
              <a:off x="6593540" y="2188063"/>
              <a:ext cx="5598460" cy="4669937"/>
            </a:xfrm>
            <a:prstGeom prst="rect">
              <a:avLst/>
            </a:prstGeom>
          </p:spPr>
        </p:pic>
        <p:sp>
          <p:nvSpPr>
            <p:cNvPr id="17" name="Rectangle 16"/>
            <p:cNvSpPr/>
            <p:nvPr/>
          </p:nvSpPr>
          <p:spPr>
            <a:xfrm>
              <a:off x="7086600" y="2839098"/>
              <a:ext cx="2022679" cy="3866502"/>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p:cNvPicPr>
            <a:picLocks noChangeAspect="1"/>
          </p:cNvPicPr>
          <p:nvPr/>
        </p:nvPicPr>
        <p:blipFill>
          <a:blip r:embed="rId4"/>
          <a:stretch>
            <a:fillRect/>
          </a:stretch>
        </p:blipFill>
        <p:spPr>
          <a:xfrm>
            <a:off x="9956075" y="0"/>
            <a:ext cx="2235925" cy="914400"/>
          </a:xfrm>
          <a:prstGeom prst="rect">
            <a:avLst/>
          </a:prstGeom>
        </p:spPr>
      </p:pic>
      <p:sp>
        <p:nvSpPr>
          <p:cNvPr id="2" name="Rectangle 1"/>
          <p:cNvSpPr/>
          <p:nvPr/>
        </p:nvSpPr>
        <p:spPr>
          <a:xfrm>
            <a:off x="162149" y="1537206"/>
            <a:ext cx="1352101" cy="584775"/>
          </a:xfrm>
          <a:prstGeom prst="rect">
            <a:avLst/>
          </a:prstGeom>
        </p:spPr>
        <p:txBody>
          <a:bodyPr wrap="none">
            <a:spAutoFit/>
          </a:bodyPr>
          <a:lstStyle/>
          <a:p>
            <a:r>
              <a:rPr lang="en-US" altLang="en-US" sz="3200" baseline="-25000" dirty="0">
                <a:solidFill>
                  <a:srgbClr val="000000"/>
                </a:solidFill>
                <a:latin typeface="Times New Roman" charset="0"/>
                <a:cs typeface="Arial" charset="0"/>
              </a:rPr>
              <a:t>GROUP A</a:t>
            </a:r>
            <a:endParaRPr lang="en-US" sz="3200" dirty="0"/>
          </a:p>
        </p:txBody>
      </p:sp>
      <p:sp>
        <p:nvSpPr>
          <p:cNvPr id="20" name="Rectangle 19"/>
          <p:cNvSpPr/>
          <p:nvPr/>
        </p:nvSpPr>
        <p:spPr>
          <a:xfrm>
            <a:off x="6648899" y="1537205"/>
            <a:ext cx="1352101" cy="584775"/>
          </a:xfrm>
          <a:prstGeom prst="rect">
            <a:avLst/>
          </a:prstGeom>
        </p:spPr>
        <p:txBody>
          <a:bodyPr wrap="none">
            <a:spAutoFit/>
          </a:bodyPr>
          <a:lstStyle/>
          <a:p>
            <a:r>
              <a:rPr lang="en-US" altLang="en-US" sz="3200" baseline="-25000" dirty="0">
                <a:solidFill>
                  <a:srgbClr val="000000"/>
                </a:solidFill>
                <a:latin typeface="Times New Roman" charset="0"/>
                <a:cs typeface="Arial" charset="0"/>
              </a:rPr>
              <a:t>GROUP B</a:t>
            </a:r>
            <a:endParaRPr lang="en-US" sz="3200" dirty="0"/>
          </a:p>
        </p:txBody>
      </p:sp>
      <p:pic>
        <p:nvPicPr>
          <p:cNvPr id="22" name="Picture 21"/>
          <p:cNvPicPr>
            <a:picLocks noChangeAspect="1"/>
          </p:cNvPicPr>
          <p:nvPr/>
        </p:nvPicPr>
        <p:blipFill>
          <a:blip r:embed="rId5"/>
          <a:stretch>
            <a:fillRect/>
          </a:stretch>
        </p:blipFill>
        <p:spPr>
          <a:xfrm>
            <a:off x="13446" y="4029075"/>
            <a:ext cx="1990725" cy="2828925"/>
          </a:xfrm>
          <a:prstGeom prst="rect">
            <a:avLst/>
          </a:prstGeom>
        </p:spPr>
      </p:pic>
      <p:sp>
        <p:nvSpPr>
          <p:cNvPr id="23" name="Rectangle 1"/>
          <p:cNvSpPr>
            <a:spLocks noChangeArrowheads="1"/>
          </p:cNvSpPr>
          <p:nvPr/>
        </p:nvSpPr>
        <p:spPr bwMode="auto">
          <a:xfrm>
            <a:off x="94409" y="6324600"/>
            <a:ext cx="1524000" cy="255589"/>
          </a:xfrm>
          <a:prstGeom prst="rect">
            <a:avLst/>
          </a:prstGeom>
          <a:noFill/>
          <a:ln w="190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a:spcBef>
                <a:spcPct val="0"/>
              </a:spcBef>
              <a:buClrTx/>
              <a:buSzTx/>
              <a:buFontTx/>
              <a:buNone/>
            </a:pPr>
            <a:endParaRPr lang="en-US" altLang="en-US" sz="1800">
              <a:latin typeface="Times New Roman" charset="0"/>
            </a:endParaRPr>
          </a:p>
        </p:txBody>
      </p:sp>
      <p:pic>
        <p:nvPicPr>
          <p:cNvPr id="24" name="Picture 23"/>
          <p:cNvPicPr>
            <a:picLocks noChangeAspect="1"/>
          </p:cNvPicPr>
          <p:nvPr/>
        </p:nvPicPr>
        <p:blipFill>
          <a:blip r:embed="rId5"/>
          <a:stretch>
            <a:fillRect/>
          </a:stretch>
        </p:blipFill>
        <p:spPr>
          <a:xfrm>
            <a:off x="6593540" y="4029075"/>
            <a:ext cx="1990725" cy="2828925"/>
          </a:xfrm>
          <a:prstGeom prst="rect">
            <a:avLst/>
          </a:prstGeom>
        </p:spPr>
      </p:pic>
      <p:sp>
        <p:nvSpPr>
          <p:cNvPr id="25" name="Rectangle 1"/>
          <p:cNvSpPr>
            <a:spLocks noChangeArrowheads="1"/>
          </p:cNvSpPr>
          <p:nvPr/>
        </p:nvSpPr>
        <p:spPr bwMode="auto">
          <a:xfrm>
            <a:off x="6646760" y="6550817"/>
            <a:ext cx="1524000" cy="255589"/>
          </a:xfrm>
          <a:prstGeom prst="rect">
            <a:avLst/>
          </a:prstGeom>
          <a:noFill/>
          <a:ln w="190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a:spcBef>
                <a:spcPct val="0"/>
              </a:spcBef>
              <a:buClrTx/>
              <a:buSzTx/>
              <a:buFontTx/>
              <a:buNone/>
            </a:pPr>
            <a:endParaRPr lang="en-US" altLang="en-US" sz="1800">
              <a:latin typeface="Times New Roman" charset="0"/>
            </a:endParaRPr>
          </a:p>
        </p:txBody>
      </p:sp>
    </p:spTree>
    <p:extLst>
      <p:ext uri="{BB962C8B-B14F-4D97-AF65-F5344CB8AC3E}">
        <p14:creationId xmlns:p14="http://schemas.microsoft.com/office/powerpoint/2010/main" val="395255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80">
                                          <p:stCondLst>
                                            <p:cond delay="0"/>
                                          </p:stCondLst>
                                        </p:cTn>
                                        <p:tgtEl>
                                          <p:spTgt spid="23"/>
                                        </p:tgtEl>
                                      </p:cBhvr>
                                    </p:animEffect>
                                    <p:anim calcmode="lin" valueType="num">
                                      <p:cBhvr>
                                        <p:cTn id="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
                                        </p:tgtEl>
                                      </p:cBhvr>
                                      <p:to x="100000" y="60000"/>
                                    </p:animScale>
                                    <p:animScale>
                                      <p:cBhvr>
                                        <p:cTn id="14" dur="166" decel="50000">
                                          <p:stCondLst>
                                            <p:cond delay="676"/>
                                          </p:stCondLst>
                                        </p:cTn>
                                        <p:tgtEl>
                                          <p:spTgt spid="23"/>
                                        </p:tgtEl>
                                      </p:cBhvr>
                                      <p:to x="100000" y="100000"/>
                                    </p:animScale>
                                    <p:animScale>
                                      <p:cBhvr>
                                        <p:cTn id="15" dur="26">
                                          <p:stCondLst>
                                            <p:cond delay="1312"/>
                                          </p:stCondLst>
                                        </p:cTn>
                                        <p:tgtEl>
                                          <p:spTgt spid="23"/>
                                        </p:tgtEl>
                                      </p:cBhvr>
                                      <p:to x="100000" y="80000"/>
                                    </p:animScale>
                                    <p:animScale>
                                      <p:cBhvr>
                                        <p:cTn id="16" dur="166" decel="50000">
                                          <p:stCondLst>
                                            <p:cond delay="1338"/>
                                          </p:stCondLst>
                                        </p:cTn>
                                        <p:tgtEl>
                                          <p:spTgt spid="23"/>
                                        </p:tgtEl>
                                      </p:cBhvr>
                                      <p:to x="100000" y="100000"/>
                                    </p:animScale>
                                    <p:animScale>
                                      <p:cBhvr>
                                        <p:cTn id="17" dur="26">
                                          <p:stCondLst>
                                            <p:cond delay="1642"/>
                                          </p:stCondLst>
                                        </p:cTn>
                                        <p:tgtEl>
                                          <p:spTgt spid="23"/>
                                        </p:tgtEl>
                                      </p:cBhvr>
                                      <p:to x="100000" y="90000"/>
                                    </p:animScale>
                                    <p:animScale>
                                      <p:cBhvr>
                                        <p:cTn id="18" dur="166" decel="50000">
                                          <p:stCondLst>
                                            <p:cond delay="1668"/>
                                          </p:stCondLst>
                                        </p:cTn>
                                        <p:tgtEl>
                                          <p:spTgt spid="23"/>
                                        </p:tgtEl>
                                      </p:cBhvr>
                                      <p:to x="100000" y="100000"/>
                                    </p:animScale>
                                    <p:animScale>
                                      <p:cBhvr>
                                        <p:cTn id="19" dur="26">
                                          <p:stCondLst>
                                            <p:cond delay="1808"/>
                                          </p:stCondLst>
                                        </p:cTn>
                                        <p:tgtEl>
                                          <p:spTgt spid="23"/>
                                        </p:tgtEl>
                                      </p:cBhvr>
                                      <p:to x="100000" y="95000"/>
                                    </p:animScale>
                                    <p:animScale>
                                      <p:cBhvr>
                                        <p:cTn id="20" dur="166" decel="50000">
                                          <p:stCondLst>
                                            <p:cond delay="1834"/>
                                          </p:stCondLst>
                                        </p:cTn>
                                        <p:tgtEl>
                                          <p:spTgt spid="2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80">
                                          <p:stCondLst>
                                            <p:cond delay="0"/>
                                          </p:stCondLst>
                                        </p:cTn>
                                        <p:tgtEl>
                                          <p:spTgt spid="25"/>
                                        </p:tgtEl>
                                      </p:cBhvr>
                                    </p:animEffect>
                                    <p:anim calcmode="lin" valueType="num">
                                      <p:cBhvr>
                                        <p:cTn id="24"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9" dur="26">
                                          <p:stCondLst>
                                            <p:cond delay="650"/>
                                          </p:stCondLst>
                                        </p:cTn>
                                        <p:tgtEl>
                                          <p:spTgt spid="25"/>
                                        </p:tgtEl>
                                      </p:cBhvr>
                                      <p:to x="100000" y="60000"/>
                                    </p:animScale>
                                    <p:animScale>
                                      <p:cBhvr>
                                        <p:cTn id="30" dur="166" decel="50000">
                                          <p:stCondLst>
                                            <p:cond delay="676"/>
                                          </p:stCondLst>
                                        </p:cTn>
                                        <p:tgtEl>
                                          <p:spTgt spid="25"/>
                                        </p:tgtEl>
                                      </p:cBhvr>
                                      <p:to x="100000" y="100000"/>
                                    </p:animScale>
                                    <p:animScale>
                                      <p:cBhvr>
                                        <p:cTn id="31" dur="26">
                                          <p:stCondLst>
                                            <p:cond delay="1312"/>
                                          </p:stCondLst>
                                        </p:cTn>
                                        <p:tgtEl>
                                          <p:spTgt spid="25"/>
                                        </p:tgtEl>
                                      </p:cBhvr>
                                      <p:to x="100000" y="80000"/>
                                    </p:animScale>
                                    <p:animScale>
                                      <p:cBhvr>
                                        <p:cTn id="32" dur="166" decel="50000">
                                          <p:stCondLst>
                                            <p:cond delay="1338"/>
                                          </p:stCondLst>
                                        </p:cTn>
                                        <p:tgtEl>
                                          <p:spTgt spid="25"/>
                                        </p:tgtEl>
                                      </p:cBhvr>
                                      <p:to x="100000" y="100000"/>
                                    </p:animScale>
                                    <p:animScale>
                                      <p:cBhvr>
                                        <p:cTn id="33" dur="26">
                                          <p:stCondLst>
                                            <p:cond delay="1642"/>
                                          </p:stCondLst>
                                        </p:cTn>
                                        <p:tgtEl>
                                          <p:spTgt spid="25"/>
                                        </p:tgtEl>
                                      </p:cBhvr>
                                      <p:to x="100000" y="90000"/>
                                    </p:animScale>
                                    <p:animScale>
                                      <p:cBhvr>
                                        <p:cTn id="34" dur="166" decel="50000">
                                          <p:stCondLst>
                                            <p:cond delay="1668"/>
                                          </p:stCondLst>
                                        </p:cTn>
                                        <p:tgtEl>
                                          <p:spTgt spid="25"/>
                                        </p:tgtEl>
                                      </p:cBhvr>
                                      <p:to x="100000" y="100000"/>
                                    </p:animScale>
                                    <p:animScale>
                                      <p:cBhvr>
                                        <p:cTn id="35" dur="26">
                                          <p:stCondLst>
                                            <p:cond delay="1808"/>
                                          </p:stCondLst>
                                        </p:cTn>
                                        <p:tgtEl>
                                          <p:spTgt spid="25"/>
                                        </p:tgtEl>
                                      </p:cBhvr>
                                      <p:to x="100000" y="95000"/>
                                    </p:animScale>
                                    <p:animScale>
                                      <p:cBhvr>
                                        <p:cTn id="36" dur="166" decel="50000">
                                          <p:stCondLst>
                                            <p:cond delay="1834"/>
                                          </p:stCondLst>
                                        </p:cTn>
                                        <p:tgtEl>
                                          <p:spTgt spid="2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0-#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2" presetClass="entr" presetSubtype="8"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0-#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80">
                                          <p:stCondLst>
                                            <p:cond delay="0"/>
                                          </p:stCondLst>
                                        </p:cTn>
                                        <p:tgtEl>
                                          <p:spTgt spid="13"/>
                                        </p:tgtEl>
                                      </p:cBhvr>
                                    </p:animEffect>
                                    <p:anim calcmode="lin" valueType="num">
                                      <p:cBhvr>
                                        <p:cTn id="5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8" dur="26">
                                          <p:stCondLst>
                                            <p:cond delay="650"/>
                                          </p:stCondLst>
                                        </p:cTn>
                                        <p:tgtEl>
                                          <p:spTgt spid="13"/>
                                        </p:tgtEl>
                                      </p:cBhvr>
                                      <p:to x="100000" y="60000"/>
                                    </p:animScale>
                                    <p:animScale>
                                      <p:cBhvr>
                                        <p:cTn id="59" dur="166" decel="50000">
                                          <p:stCondLst>
                                            <p:cond delay="676"/>
                                          </p:stCondLst>
                                        </p:cTn>
                                        <p:tgtEl>
                                          <p:spTgt spid="13"/>
                                        </p:tgtEl>
                                      </p:cBhvr>
                                      <p:to x="100000" y="100000"/>
                                    </p:animScale>
                                    <p:animScale>
                                      <p:cBhvr>
                                        <p:cTn id="60" dur="26">
                                          <p:stCondLst>
                                            <p:cond delay="1312"/>
                                          </p:stCondLst>
                                        </p:cTn>
                                        <p:tgtEl>
                                          <p:spTgt spid="13"/>
                                        </p:tgtEl>
                                      </p:cBhvr>
                                      <p:to x="100000" y="80000"/>
                                    </p:animScale>
                                    <p:animScale>
                                      <p:cBhvr>
                                        <p:cTn id="61" dur="166" decel="50000">
                                          <p:stCondLst>
                                            <p:cond delay="1338"/>
                                          </p:stCondLst>
                                        </p:cTn>
                                        <p:tgtEl>
                                          <p:spTgt spid="13"/>
                                        </p:tgtEl>
                                      </p:cBhvr>
                                      <p:to x="100000" y="100000"/>
                                    </p:animScale>
                                    <p:animScale>
                                      <p:cBhvr>
                                        <p:cTn id="62" dur="26">
                                          <p:stCondLst>
                                            <p:cond delay="1642"/>
                                          </p:stCondLst>
                                        </p:cTn>
                                        <p:tgtEl>
                                          <p:spTgt spid="13"/>
                                        </p:tgtEl>
                                      </p:cBhvr>
                                      <p:to x="100000" y="90000"/>
                                    </p:animScale>
                                    <p:animScale>
                                      <p:cBhvr>
                                        <p:cTn id="63" dur="166" decel="50000">
                                          <p:stCondLst>
                                            <p:cond delay="1668"/>
                                          </p:stCondLst>
                                        </p:cTn>
                                        <p:tgtEl>
                                          <p:spTgt spid="13"/>
                                        </p:tgtEl>
                                      </p:cBhvr>
                                      <p:to x="100000" y="100000"/>
                                    </p:animScale>
                                    <p:animScale>
                                      <p:cBhvr>
                                        <p:cTn id="64" dur="26">
                                          <p:stCondLst>
                                            <p:cond delay="1808"/>
                                          </p:stCondLst>
                                        </p:cTn>
                                        <p:tgtEl>
                                          <p:spTgt spid="13"/>
                                        </p:tgtEl>
                                      </p:cBhvr>
                                      <p:to x="100000" y="95000"/>
                                    </p:animScale>
                                    <p:animScale>
                                      <p:cBhvr>
                                        <p:cTn id="65" dur="166" decel="50000">
                                          <p:stCondLst>
                                            <p:cond delay="1834"/>
                                          </p:stCondLst>
                                        </p:cTn>
                                        <p:tgtEl>
                                          <p:spTgt spid="13"/>
                                        </p:tgtEl>
                                      </p:cBhvr>
                                      <p:to x="100000" y="100000"/>
                                    </p:animScale>
                                  </p:childTnLst>
                                </p:cTn>
                              </p:par>
                            </p:childTnLst>
                          </p:cTn>
                        </p:par>
                        <p:par>
                          <p:cTn id="66" fill="hold">
                            <p:stCondLst>
                              <p:cond delay="2000"/>
                            </p:stCondLst>
                            <p:childTnLst>
                              <p:par>
                                <p:cTn id="67" presetID="26" presetClass="entr" presetSubtype="0"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80">
                                          <p:stCondLst>
                                            <p:cond delay="0"/>
                                          </p:stCondLst>
                                        </p:cTn>
                                        <p:tgtEl>
                                          <p:spTgt spid="15"/>
                                        </p:tgtEl>
                                      </p:cBhvr>
                                    </p:animEffect>
                                    <p:anim calcmode="lin" valueType="num">
                                      <p:cBhvr>
                                        <p:cTn id="7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5" dur="26">
                                          <p:stCondLst>
                                            <p:cond delay="650"/>
                                          </p:stCondLst>
                                        </p:cTn>
                                        <p:tgtEl>
                                          <p:spTgt spid="15"/>
                                        </p:tgtEl>
                                      </p:cBhvr>
                                      <p:to x="100000" y="60000"/>
                                    </p:animScale>
                                    <p:animScale>
                                      <p:cBhvr>
                                        <p:cTn id="76" dur="166" decel="50000">
                                          <p:stCondLst>
                                            <p:cond delay="676"/>
                                          </p:stCondLst>
                                        </p:cTn>
                                        <p:tgtEl>
                                          <p:spTgt spid="15"/>
                                        </p:tgtEl>
                                      </p:cBhvr>
                                      <p:to x="100000" y="100000"/>
                                    </p:animScale>
                                    <p:animScale>
                                      <p:cBhvr>
                                        <p:cTn id="77" dur="26">
                                          <p:stCondLst>
                                            <p:cond delay="1312"/>
                                          </p:stCondLst>
                                        </p:cTn>
                                        <p:tgtEl>
                                          <p:spTgt spid="15"/>
                                        </p:tgtEl>
                                      </p:cBhvr>
                                      <p:to x="100000" y="80000"/>
                                    </p:animScale>
                                    <p:animScale>
                                      <p:cBhvr>
                                        <p:cTn id="78" dur="166" decel="50000">
                                          <p:stCondLst>
                                            <p:cond delay="1338"/>
                                          </p:stCondLst>
                                        </p:cTn>
                                        <p:tgtEl>
                                          <p:spTgt spid="15"/>
                                        </p:tgtEl>
                                      </p:cBhvr>
                                      <p:to x="100000" y="100000"/>
                                    </p:animScale>
                                    <p:animScale>
                                      <p:cBhvr>
                                        <p:cTn id="79" dur="26">
                                          <p:stCondLst>
                                            <p:cond delay="1642"/>
                                          </p:stCondLst>
                                        </p:cTn>
                                        <p:tgtEl>
                                          <p:spTgt spid="15"/>
                                        </p:tgtEl>
                                      </p:cBhvr>
                                      <p:to x="100000" y="90000"/>
                                    </p:animScale>
                                    <p:animScale>
                                      <p:cBhvr>
                                        <p:cTn id="80" dur="166" decel="50000">
                                          <p:stCondLst>
                                            <p:cond delay="1668"/>
                                          </p:stCondLst>
                                        </p:cTn>
                                        <p:tgtEl>
                                          <p:spTgt spid="15"/>
                                        </p:tgtEl>
                                      </p:cBhvr>
                                      <p:to x="100000" y="100000"/>
                                    </p:animScale>
                                    <p:animScale>
                                      <p:cBhvr>
                                        <p:cTn id="81" dur="26">
                                          <p:stCondLst>
                                            <p:cond delay="1808"/>
                                          </p:stCondLst>
                                        </p:cTn>
                                        <p:tgtEl>
                                          <p:spTgt spid="15"/>
                                        </p:tgtEl>
                                      </p:cBhvr>
                                      <p:to x="100000" y="95000"/>
                                    </p:animScale>
                                    <p:animScale>
                                      <p:cBhvr>
                                        <p:cTn id="82"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P spid="23"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Blackboard Tools</a:t>
            </a:r>
            <a:br>
              <a:rPr lang="en-US" dirty="0"/>
            </a:br>
            <a:r>
              <a:rPr lang="en-US" i="1" dirty="0"/>
              <a:t>-spring/summer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17935369"/>
              </p:ext>
            </p:extLst>
          </p:nvPr>
        </p:nvGraphicFramePr>
        <p:xfrm>
          <a:off x="838200" y="1825625"/>
          <a:ext cx="38862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 result for BLACKBOARD">
            <a:extLst>
              <a:ext uri="{FF2B5EF4-FFF2-40B4-BE49-F238E27FC236}">
                <a16:creationId xmlns:a16="http://schemas.microsoft.com/office/drawing/2014/main" id="{D9294D2B-ED19-4537-8758-B653708E928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20574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BLACKBOARD">
            <a:extLst>
              <a:ext uri="{FF2B5EF4-FFF2-40B4-BE49-F238E27FC236}">
                <a16:creationId xmlns:a16="http://schemas.microsoft.com/office/drawing/2014/main" id="{56B0654E-A9F5-45CE-8EC0-5724D4FE4E1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27813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BLACKBOARD">
            <a:extLst>
              <a:ext uri="{FF2B5EF4-FFF2-40B4-BE49-F238E27FC236}">
                <a16:creationId xmlns:a16="http://schemas.microsoft.com/office/drawing/2014/main" id="{87C78363-2118-445D-B5EF-48406B08A06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35052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LACKBOARD">
            <a:extLst>
              <a:ext uri="{FF2B5EF4-FFF2-40B4-BE49-F238E27FC236}">
                <a16:creationId xmlns:a16="http://schemas.microsoft.com/office/drawing/2014/main" id="{02A472E9-47DB-4E10-B0BE-5ADDEEB8B1B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42291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BLACKBOARD">
            <a:extLst>
              <a:ext uri="{FF2B5EF4-FFF2-40B4-BE49-F238E27FC236}">
                <a16:creationId xmlns:a16="http://schemas.microsoft.com/office/drawing/2014/main" id="{EB36E940-C7F1-4D1F-BCE4-61EA7038F89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49530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3150FFC-9808-4841-865B-BB9D2F5E20AB}"/>
              </a:ext>
            </a:extLst>
          </p:cNvPr>
          <p:cNvPicPr>
            <a:picLocks noChangeAspect="1"/>
          </p:cNvPicPr>
          <p:nvPr/>
        </p:nvPicPr>
        <p:blipFill>
          <a:blip r:embed="rId8"/>
          <a:stretch>
            <a:fillRect/>
          </a:stretch>
        </p:blipFill>
        <p:spPr>
          <a:xfrm>
            <a:off x="152400" y="5676900"/>
            <a:ext cx="457200" cy="432197"/>
          </a:xfrm>
          <a:prstGeom prst="rect">
            <a:avLst/>
          </a:prstGeom>
        </p:spPr>
      </p:pic>
      <p:pic>
        <p:nvPicPr>
          <p:cNvPr id="9" name="Picture 8"/>
          <p:cNvPicPr>
            <a:picLocks noChangeAspect="1"/>
          </p:cNvPicPr>
          <p:nvPr/>
        </p:nvPicPr>
        <p:blipFill>
          <a:blip r:embed="rId9"/>
          <a:stretch>
            <a:fillRect/>
          </a:stretch>
        </p:blipFill>
        <p:spPr>
          <a:xfrm>
            <a:off x="5105400" y="1910136"/>
            <a:ext cx="6934200" cy="4108152"/>
          </a:xfrm>
          <a:prstGeom prst="rect">
            <a:avLst/>
          </a:prstGeom>
        </p:spPr>
      </p:pic>
      <p:sp>
        <p:nvSpPr>
          <p:cNvPr id="11" name="Rectangle 1"/>
          <p:cNvSpPr>
            <a:spLocks noChangeArrowheads="1"/>
          </p:cNvSpPr>
          <p:nvPr/>
        </p:nvSpPr>
        <p:spPr bwMode="auto">
          <a:xfrm>
            <a:off x="5257800" y="4494536"/>
            <a:ext cx="1295400" cy="382263"/>
          </a:xfrm>
          <a:prstGeom prst="rect">
            <a:avLst/>
          </a:prstGeom>
          <a:noFill/>
          <a:ln w="190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a:spcBef>
                <a:spcPct val="0"/>
              </a:spcBef>
              <a:buClrTx/>
              <a:buSzTx/>
              <a:buFontTx/>
              <a:buNone/>
            </a:pPr>
            <a:endParaRPr lang="en-US" altLang="en-US" sz="1800">
              <a:latin typeface="Times New Roman" charset="0"/>
            </a:endParaRPr>
          </a:p>
        </p:txBody>
      </p:sp>
      <p:sp>
        <p:nvSpPr>
          <p:cNvPr id="12" name="Rectangle 1"/>
          <p:cNvSpPr>
            <a:spLocks noChangeArrowheads="1"/>
          </p:cNvSpPr>
          <p:nvPr/>
        </p:nvSpPr>
        <p:spPr bwMode="auto">
          <a:xfrm>
            <a:off x="7391400" y="3048000"/>
            <a:ext cx="2667000" cy="457200"/>
          </a:xfrm>
          <a:prstGeom prst="rect">
            <a:avLst/>
          </a:prstGeom>
          <a:noFill/>
          <a:ln w="190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a:spcBef>
                <a:spcPct val="0"/>
              </a:spcBef>
              <a:buClrTx/>
              <a:buSzTx/>
              <a:buFontTx/>
              <a:buNone/>
            </a:pPr>
            <a:endParaRPr lang="en-US" altLang="en-US" sz="1800">
              <a:latin typeface="Times New Roman" charset="0"/>
            </a:endParaRPr>
          </a:p>
        </p:txBody>
      </p:sp>
    </p:spTree>
    <p:extLst>
      <p:ext uri="{BB962C8B-B14F-4D97-AF65-F5344CB8AC3E}">
        <p14:creationId xmlns:p14="http://schemas.microsoft.com/office/powerpoint/2010/main" val="224456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80">
                                          <p:stCondLst>
                                            <p:cond delay="0"/>
                                          </p:stCondLst>
                                        </p:cTn>
                                        <p:tgtEl>
                                          <p:spTgt spid="12"/>
                                        </p:tgtEl>
                                      </p:cBhvr>
                                    </p:animEffect>
                                    <p:anim calcmode="lin" valueType="num">
                                      <p:cBhvr>
                                        <p:cTn id="2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0" dur="26">
                                          <p:stCondLst>
                                            <p:cond delay="650"/>
                                          </p:stCondLst>
                                        </p:cTn>
                                        <p:tgtEl>
                                          <p:spTgt spid="12"/>
                                        </p:tgtEl>
                                      </p:cBhvr>
                                      <p:to x="100000" y="60000"/>
                                    </p:animScale>
                                    <p:animScale>
                                      <p:cBhvr>
                                        <p:cTn id="31" dur="166" decel="50000">
                                          <p:stCondLst>
                                            <p:cond delay="676"/>
                                          </p:stCondLst>
                                        </p:cTn>
                                        <p:tgtEl>
                                          <p:spTgt spid="12"/>
                                        </p:tgtEl>
                                      </p:cBhvr>
                                      <p:to x="100000" y="100000"/>
                                    </p:animScale>
                                    <p:animScale>
                                      <p:cBhvr>
                                        <p:cTn id="32" dur="26">
                                          <p:stCondLst>
                                            <p:cond delay="1312"/>
                                          </p:stCondLst>
                                        </p:cTn>
                                        <p:tgtEl>
                                          <p:spTgt spid="12"/>
                                        </p:tgtEl>
                                      </p:cBhvr>
                                      <p:to x="100000" y="80000"/>
                                    </p:animScale>
                                    <p:animScale>
                                      <p:cBhvr>
                                        <p:cTn id="33" dur="166" decel="50000">
                                          <p:stCondLst>
                                            <p:cond delay="1338"/>
                                          </p:stCondLst>
                                        </p:cTn>
                                        <p:tgtEl>
                                          <p:spTgt spid="12"/>
                                        </p:tgtEl>
                                      </p:cBhvr>
                                      <p:to x="100000" y="100000"/>
                                    </p:animScale>
                                    <p:animScale>
                                      <p:cBhvr>
                                        <p:cTn id="34" dur="26">
                                          <p:stCondLst>
                                            <p:cond delay="1642"/>
                                          </p:stCondLst>
                                        </p:cTn>
                                        <p:tgtEl>
                                          <p:spTgt spid="12"/>
                                        </p:tgtEl>
                                      </p:cBhvr>
                                      <p:to x="100000" y="90000"/>
                                    </p:animScale>
                                    <p:animScale>
                                      <p:cBhvr>
                                        <p:cTn id="35" dur="166" decel="50000">
                                          <p:stCondLst>
                                            <p:cond delay="1668"/>
                                          </p:stCondLst>
                                        </p:cTn>
                                        <p:tgtEl>
                                          <p:spTgt spid="12"/>
                                        </p:tgtEl>
                                      </p:cBhvr>
                                      <p:to x="100000" y="100000"/>
                                    </p:animScale>
                                    <p:animScale>
                                      <p:cBhvr>
                                        <p:cTn id="36" dur="26">
                                          <p:stCondLst>
                                            <p:cond delay="1808"/>
                                          </p:stCondLst>
                                        </p:cTn>
                                        <p:tgtEl>
                                          <p:spTgt spid="12"/>
                                        </p:tgtEl>
                                      </p:cBhvr>
                                      <p:to x="100000" y="95000"/>
                                    </p:animScale>
                                    <p:animScale>
                                      <p:cBhvr>
                                        <p:cTn id="37"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eft Brace 4"/>
          <p:cNvSpPr>
            <a:spLocks/>
          </p:cNvSpPr>
          <p:nvPr/>
        </p:nvSpPr>
        <p:spPr bwMode="auto">
          <a:xfrm flipH="1">
            <a:off x="6934200" y="2405448"/>
            <a:ext cx="460375" cy="914400"/>
          </a:xfrm>
          <a:prstGeom prst="leftBrace">
            <a:avLst>
              <a:gd name="adj1" fmla="val 8331"/>
              <a:gd name="adj2" fmla="val 50000"/>
            </a:avLst>
          </a:prstGeom>
          <a:noFill/>
          <a:ln w="190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eaLnBrk="0" fontAlgn="base" hangingPunct="0">
              <a:spcBef>
                <a:spcPct val="0"/>
              </a:spcBef>
              <a:spcAft>
                <a:spcPct val="0"/>
              </a:spcAft>
              <a:buClrTx/>
              <a:buSzTx/>
              <a:buFontTx/>
              <a:buNone/>
              <a:defRPr/>
            </a:pPr>
            <a:endParaRPr lang="en-US" altLang="en-US" sz="1800" kern="0" baseline="-25000">
              <a:solidFill>
                <a:srgbClr val="FFFFFF"/>
              </a:solidFill>
              <a:latin typeface="Times New Roman" charset="0"/>
              <a:cs typeface="Arial" charset="0"/>
            </a:endParaRPr>
          </a:p>
        </p:txBody>
      </p:sp>
      <p:sp>
        <p:nvSpPr>
          <p:cNvPr id="15" name="Left Brace 4"/>
          <p:cNvSpPr>
            <a:spLocks/>
          </p:cNvSpPr>
          <p:nvPr/>
        </p:nvSpPr>
        <p:spPr bwMode="auto">
          <a:xfrm flipH="1">
            <a:off x="6200759" y="5163243"/>
            <a:ext cx="460375" cy="1678460"/>
          </a:xfrm>
          <a:prstGeom prst="leftBrace">
            <a:avLst>
              <a:gd name="adj1" fmla="val 8331"/>
              <a:gd name="adj2" fmla="val 50000"/>
            </a:avLst>
          </a:prstGeom>
          <a:noFill/>
          <a:ln w="190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eaLnBrk="0" fontAlgn="base" hangingPunct="0">
              <a:spcBef>
                <a:spcPct val="0"/>
              </a:spcBef>
              <a:spcAft>
                <a:spcPct val="0"/>
              </a:spcAft>
              <a:buClrTx/>
              <a:buSzTx/>
              <a:buFontTx/>
              <a:buNone/>
              <a:defRPr/>
            </a:pPr>
            <a:endParaRPr lang="en-US" altLang="en-US" sz="1800" kern="0" baseline="-25000">
              <a:solidFill>
                <a:srgbClr val="FFFFFF"/>
              </a:solidFill>
              <a:latin typeface="Times New Roman" charset="0"/>
              <a:cs typeface="Arial" charset="0"/>
            </a:endParaRPr>
          </a:p>
        </p:txBody>
      </p:sp>
      <p:sp>
        <p:nvSpPr>
          <p:cNvPr id="4" name="Title 3"/>
          <p:cNvSpPr>
            <a:spLocks noGrp="1"/>
          </p:cNvSpPr>
          <p:nvPr>
            <p:ph type="title"/>
          </p:nvPr>
        </p:nvSpPr>
        <p:spPr/>
        <p:txBody>
          <a:bodyPr/>
          <a:lstStyle/>
          <a:p>
            <a:r>
              <a:rPr lang="en-US" dirty="0"/>
              <a:t>Leveraging Blackboard’s Tools</a:t>
            </a:r>
            <a:br>
              <a:rPr lang="en-US" dirty="0"/>
            </a:br>
            <a:r>
              <a:rPr lang="en-US" dirty="0"/>
              <a:t>-</a:t>
            </a:r>
            <a:r>
              <a:rPr lang="en-US" i="1" dirty="0"/>
              <a:t>Adaptive Release</a:t>
            </a:r>
            <a:endParaRPr lang="en-US" dirty="0"/>
          </a:p>
        </p:txBody>
      </p:sp>
      <p:pic>
        <p:nvPicPr>
          <p:cNvPr id="6" name="Picture 5"/>
          <p:cNvPicPr>
            <a:picLocks noChangeAspect="1"/>
          </p:cNvPicPr>
          <p:nvPr/>
        </p:nvPicPr>
        <p:blipFill>
          <a:blip r:embed="rId2"/>
          <a:stretch>
            <a:fillRect/>
          </a:stretch>
        </p:blipFill>
        <p:spPr>
          <a:xfrm>
            <a:off x="533400" y="1680863"/>
            <a:ext cx="6326921" cy="5177137"/>
          </a:xfrm>
          <a:prstGeom prst="rect">
            <a:avLst/>
          </a:prstGeom>
        </p:spPr>
      </p:pic>
      <p:sp>
        <p:nvSpPr>
          <p:cNvPr id="9" name="TextBox 5"/>
          <p:cNvSpPr txBox="1">
            <a:spLocks noChangeArrowheads="1"/>
          </p:cNvSpPr>
          <p:nvPr/>
        </p:nvSpPr>
        <p:spPr bwMode="auto">
          <a:xfrm>
            <a:off x="7657070" y="2559908"/>
            <a:ext cx="2209800" cy="379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fontAlgn="base">
              <a:spcBef>
                <a:spcPct val="0"/>
              </a:spcBef>
              <a:spcAft>
                <a:spcPct val="0"/>
              </a:spcAft>
              <a:buClrTx/>
              <a:buSzTx/>
              <a:buFontTx/>
              <a:buNone/>
            </a:pPr>
            <a:r>
              <a:rPr lang="en-US" altLang="en-US" baseline="-25000" dirty="0">
                <a:solidFill>
                  <a:srgbClr val="000000"/>
                </a:solidFill>
                <a:latin typeface="Times New Roman" charset="0"/>
                <a:cs typeface="Arial" charset="0"/>
              </a:rPr>
              <a:t>Assignment</a:t>
            </a:r>
          </a:p>
        </p:txBody>
      </p:sp>
      <p:sp>
        <p:nvSpPr>
          <p:cNvPr id="12" name="TextBox 5"/>
          <p:cNvSpPr txBox="1">
            <a:spLocks noChangeArrowheads="1"/>
          </p:cNvSpPr>
          <p:nvPr/>
        </p:nvSpPr>
        <p:spPr bwMode="auto">
          <a:xfrm>
            <a:off x="7657070" y="3886758"/>
            <a:ext cx="2209800" cy="872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fontAlgn="base">
              <a:spcBef>
                <a:spcPct val="0"/>
              </a:spcBef>
              <a:spcAft>
                <a:spcPct val="0"/>
              </a:spcAft>
              <a:buClrTx/>
              <a:buSzTx/>
              <a:buFontTx/>
              <a:buNone/>
            </a:pPr>
            <a:r>
              <a:rPr lang="en-US" altLang="en-US" baseline="-25000" dirty="0">
                <a:solidFill>
                  <a:srgbClr val="000000"/>
                </a:solidFill>
                <a:latin typeface="Times New Roman" charset="0"/>
                <a:cs typeface="Arial" charset="0"/>
              </a:rPr>
              <a:t>Group A</a:t>
            </a:r>
          </a:p>
          <a:p>
            <a:pPr lvl="1" fontAlgn="base">
              <a:spcBef>
                <a:spcPct val="0"/>
              </a:spcBef>
              <a:spcAft>
                <a:spcPct val="0"/>
              </a:spcAft>
              <a:buClrTx/>
              <a:buSzTx/>
              <a:buFontTx/>
              <a:buNone/>
            </a:pPr>
            <a:r>
              <a:rPr lang="en-US" altLang="en-US" baseline="-25000" dirty="0">
                <a:solidFill>
                  <a:srgbClr val="000000"/>
                </a:solidFill>
                <a:latin typeface="Times New Roman" charset="0"/>
                <a:cs typeface="Arial" charset="0"/>
              </a:rPr>
              <a:t>-Key</a:t>
            </a:r>
          </a:p>
          <a:p>
            <a:pPr lvl="1" fontAlgn="base">
              <a:spcBef>
                <a:spcPct val="0"/>
              </a:spcBef>
              <a:spcAft>
                <a:spcPct val="0"/>
              </a:spcAft>
              <a:buClrTx/>
              <a:buSzTx/>
              <a:buFontTx/>
              <a:buNone/>
            </a:pPr>
            <a:r>
              <a:rPr lang="en-US" altLang="en-US" baseline="-25000" dirty="0">
                <a:solidFill>
                  <a:srgbClr val="000000"/>
                </a:solidFill>
                <a:latin typeface="Times New Roman" charset="0"/>
                <a:cs typeface="Arial" charset="0"/>
              </a:rPr>
              <a:t>-Survey</a:t>
            </a:r>
          </a:p>
        </p:txBody>
      </p:sp>
      <p:sp>
        <p:nvSpPr>
          <p:cNvPr id="13" name="Left Brace 4"/>
          <p:cNvSpPr>
            <a:spLocks/>
          </p:cNvSpPr>
          <p:nvPr/>
        </p:nvSpPr>
        <p:spPr bwMode="auto">
          <a:xfrm flipH="1">
            <a:off x="6934199" y="3426940"/>
            <a:ext cx="460375" cy="1678460"/>
          </a:xfrm>
          <a:prstGeom prst="leftBrace">
            <a:avLst>
              <a:gd name="adj1" fmla="val 8331"/>
              <a:gd name="adj2" fmla="val 50000"/>
            </a:avLst>
          </a:prstGeom>
          <a:noFill/>
          <a:ln w="190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eaLnBrk="0" fontAlgn="base" hangingPunct="0">
              <a:spcBef>
                <a:spcPct val="0"/>
              </a:spcBef>
              <a:spcAft>
                <a:spcPct val="0"/>
              </a:spcAft>
              <a:buClrTx/>
              <a:buSzTx/>
              <a:buFontTx/>
              <a:buNone/>
              <a:defRPr/>
            </a:pPr>
            <a:endParaRPr lang="en-US" altLang="en-US" sz="1800" kern="0" baseline="-25000">
              <a:solidFill>
                <a:srgbClr val="FFFFFF"/>
              </a:solidFill>
              <a:latin typeface="Times New Roman" charset="0"/>
              <a:cs typeface="Arial" charset="0"/>
            </a:endParaRPr>
          </a:p>
        </p:txBody>
      </p:sp>
      <p:sp>
        <p:nvSpPr>
          <p:cNvPr id="14" name="TextBox 5"/>
          <p:cNvSpPr txBox="1">
            <a:spLocks noChangeArrowheads="1"/>
          </p:cNvSpPr>
          <p:nvPr/>
        </p:nvSpPr>
        <p:spPr bwMode="auto">
          <a:xfrm>
            <a:off x="7657071" y="5622882"/>
            <a:ext cx="2209800" cy="872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fontAlgn="base">
              <a:spcBef>
                <a:spcPct val="0"/>
              </a:spcBef>
              <a:spcAft>
                <a:spcPct val="0"/>
              </a:spcAft>
              <a:buClrTx/>
              <a:buSzTx/>
              <a:buFontTx/>
              <a:buNone/>
            </a:pPr>
            <a:r>
              <a:rPr lang="en-US" altLang="en-US" baseline="-25000" dirty="0">
                <a:latin typeface="Times New Roman" charset="0"/>
                <a:cs typeface="Arial" charset="0"/>
              </a:rPr>
              <a:t>Group B</a:t>
            </a:r>
          </a:p>
          <a:p>
            <a:pPr lvl="1" fontAlgn="base">
              <a:spcBef>
                <a:spcPct val="0"/>
              </a:spcBef>
              <a:spcAft>
                <a:spcPct val="0"/>
              </a:spcAft>
              <a:buClrTx/>
              <a:buSzTx/>
              <a:buFontTx/>
              <a:buNone/>
            </a:pPr>
            <a:r>
              <a:rPr lang="en-US" altLang="en-US" baseline="-25000" dirty="0">
                <a:solidFill>
                  <a:srgbClr val="000000"/>
                </a:solidFill>
                <a:latin typeface="Times New Roman" charset="0"/>
                <a:cs typeface="Arial" charset="0"/>
              </a:rPr>
              <a:t>-Key</a:t>
            </a:r>
          </a:p>
          <a:p>
            <a:pPr lvl="1" fontAlgn="base">
              <a:spcBef>
                <a:spcPct val="0"/>
              </a:spcBef>
              <a:spcAft>
                <a:spcPct val="0"/>
              </a:spcAft>
              <a:buClrTx/>
              <a:buSzTx/>
              <a:buFontTx/>
              <a:buNone/>
            </a:pPr>
            <a:r>
              <a:rPr lang="en-US" altLang="en-US" baseline="-25000" dirty="0">
                <a:solidFill>
                  <a:srgbClr val="000000"/>
                </a:solidFill>
                <a:latin typeface="Times New Roman" charset="0"/>
                <a:cs typeface="Arial" charset="0"/>
              </a:rPr>
              <a:t>-Survey</a:t>
            </a:r>
          </a:p>
        </p:txBody>
      </p:sp>
      <p:sp>
        <p:nvSpPr>
          <p:cNvPr id="16" name="TextBox 5"/>
          <p:cNvSpPr txBox="1">
            <a:spLocks noChangeArrowheads="1"/>
          </p:cNvSpPr>
          <p:nvPr/>
        </p:nvSpPr>
        <p:spPr bwMode="auto">
          <a:xfrm>
            <a:off x="9562802" y="3274070"/>
            <a:ext cx="2629198" cy="379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fontAlgn="base">
              <a:spcBef>
                <a:spcPct val="0"/>
              </a:spcBef>
              <a:spcAft>
                <a:spcPct val="0"/>
              </a:spcAft>
              <a:buClrTx/>
              <a:buSzTx/>
              <a:buFontTx/>
              <a:buNone/>
            </a:pPr>
            <a:r>
              <a:rPr lang="en-US" altLang="en-US" baseline="-25000" dirty="0">
                <a:solidFill>
                  <a:srgbClr val="00B0F0"/>
                </a:solidFill>
                <a:latin typeface="Times New Roman" charset="0"/>
                <a:cs typeface="Arial" charset="0"/>
              </a:rPr>
              <a:t>Group A only sees this</a:t>
            </a:r>
          </a:p>
        </p:txBody>
      </p:sp>
      <p:sp>
        <p:nvSpPr>
          <p:cNvPr id="17" name="Left Brace 4"/>
          <p:cNvSpPr>
            <a:spLocks/>
          </p:cNvSpPr>
          <p:nvPr/>
        </p:nvSpPr>
        <p:spPr bwMode="auto">
          <a:xfrm flipH="1">
            <a:off x="9102427" y="2358896"/>
            <a:ext cx="460375" cy="2746504"/>
          </a:xfrm>
          <a:prstGeom prst="leftBrace">
            <a:avLst>
              <a:gd name="adj1" fmla="val 8331"/>
              <a:gd name="adj2" fmla="val 50000"/>
            </a:avLst>
          </a:prstGeom>
          <a:noFill/>
          <a:ln w="19050">
            <a:solidFill>
              <a:srgbClr val="00B0F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eaLnBrk="0" fontAlgn="base" hangingPunct="0">
              <a:spcBef>
                <a:spcPct val="0"/>
              </a:spcBef>
              <a:spcAft>
                <a:spcPct val="0"/>
              </a:spcAft>
              <a:buClrTx/>
              <a:buSzTx/>
              <a:buFontTx/>
              <a:buNone/>
              <a:defRPr/>
            </a:pPr>
            <a:endParaRPr lang="en-US" altLang="en-US" sz="1800" kern="0" baseline="-25000">
              <a:solidFill>
                <a:srgbClr val="FFFFFF"/>
              </a:solidFill>
              <a:latin typeface="Times New Roman" charset="0"/>
              <a:cs typeface="Arial" charset="0"/>
            </a:endParaRPr>
          </a:p>
        </p:txBody>
      </p:sp>
      <p:sp>
        <p:nvSpPr>
          <p:cNvPr id="18" name="Rectangle 17"/>
          <p:cNvSpPr/>
          <p:nvPr/>
        </p:nvSpPr>
        <p:spPr>
          <a:xfrm>
            <a:off x="7517379" y="4655096"/>
            <a:ext cx="1762021" cy="276999"/>
          </a:xfrm>
          <a:prstGeom prst="rect">
            <a:avLst/>
          </a:prstGeom>
        </p:spPr>
        <p:txBody>
          <a:bodyPr wrap="none">
            <a:spAutoFit/>
          </a:bodyPr>
          <a:lstStyle/>
          <a:p>
            <a:pPr fontAlgn="base">
              <a:spcBef>
                <a:spcPct val="0"/>
              </a:spcBef>
              <a:spcAft>
                <a:spcPct val="0"/>
              </a:spcAft>
            </a:pPr>
            <a:r>
              <a:rPr lang="en-US" altLang="en-US" baseline="-25000" dirty="0">
                <a:solidFill>
                  <a:srgbClr val="000000"/>
                </a:solidFill>
                <a:latin typeface="Times New Roman" charset="0"/>
                <a:cs typeface="Arial" charset="0"/>
              </a:rPr>
              <a:t>(after submit assignment)</a:t>
            </a:r>
          </a:p>
        </p:txBody>
      </p:sp>
      <p:pic>
        <p:nvPicPr>
          <p:cNvPr id="20" name="Picture 19"/>
          <p:cNvPicPr>
            <a:picLocks noChangeAspect="1"/>
          </p:cNvPicPr>
          <p:nvPr/>
        </p:nvPicPr>
        <p:blipFill>
          <a:blip r:embed="rId3"/>
          <a:stretch>
            <a:fillRect/>
          </a:stretch>
        </p:blipFill>
        <p:spPr>
          <a:xfrm>
            <a:off x="9956075" y="0"/>
            <a:ext cx="2235925" cy="914400"/>
          </a:xfrm>
          <a:prstGeom prst="rect">
            <a:avLst/>
          </a:prstGeom>
        </p:spPr>
      </p:pic>
      <p:sp>
        <p:nvSpPr>
          <p:cNvPr id="19" name="Rectangle 18"/>
          <p:cNvSpPr/>
          <p:nvPr/>
        </p:nvSpPr>
        <p:spPr>
          <a:xfrm>
            <a:off x="7543800" y="6477000"/>
            <a:ext cx="1762021" cy="276999"/>
          </a:xfrm>
          <a:prstGeom prst="rect">
            <a:avLst/>
          </a:prstGeom>
        </p:spPr>
        <p:txBody>
          <a:bodyPr wrap="none">
            <a:spAutoFit/>
          </a:bodyPr>
          <a:lstStyle/>
          <a:p>
            <a:pPr fontAlgn="base">
              <a:spcBef>
                <a:spcPct val="0"/>
              </a:spcBef>
              <a:spcAft>
                <a:spcPct val="0"/>
              </a:spcAft>
            </a:pPr>
            <a:r>
              <a:rPr lang="en-US" altLang="en-US" baseline="-25000" dirty="0">
                <a:solidFill>
                  <a:srgbClr val="000000"/>
                </a:solidFill>
                <a:latin typeface="Times New Roman" charset="0"/>
                <a:cs typeface="Arial" charset="0"/>
              </a:rPr>
              <a:t>(after submit assignment)</a:t>
            </a:r>
          </a:p>
        </p:txBody>
      </p:sp>
      <p:sp>
        <p:nvSpPr>
          <p:cNvPr id="2" name="Rectangle 1"/>
          <p:cNvSpPr/>
          <p:nvPr/>
        </p:nvSpPr>
        <p:spPr>
          <a:xfrm>
            <a:off x="7657070" y="5622882"/>
            <a:ext cx="1018227" cy="379591"/>
          </a:xfrm>
          <a:prstGeom prst="rect">
            <a:avLst/>
          </a:prstGeom>
          <a:solidFill>
            <a:schemeClr val="bg1"/>
          </a:solidFill>
        </p:spPr>
        <p:txBody>
          <a:bodyPr wrap="none">
            <a:spAutoFit/>
          </a:bodyPr>
          <a:lstStyle/>
          <a:p>
            <a:pPr fontAlgn="base">
              <a:spcBef>
                <a:spcPct val="0"/>
              </a:spcBef>
              <a:spcAft>
                <a:spcPct val="0"/>
              </a:spcAft>
              <a:buClrTx/>
              <a:buSzTx/>
              <a:buFontTx/>
              <a:buNone/>
            </a:pPr>
            <a:r>
              <a:rPr lang="en-US" altLang="en-US" sz="2800" baseline="-25000" dirty="0">
                <a:solidFill>
                  <a:srgbClr val="FF0000"/>
                </a:solidFill>
                <a:latin typeface="Times New Roman" charset="0"/>
                <a:cs typeface="Arial" charset="0"/>
              </a:rPr>
              <a:t>Group B</a:t>
            </a:r>
          </a:p>
        </p:txBody>
      </p:sp>
      <p:sp>
        <p:nvSpPr>
          <p:cNvPr id="3" name="Rectangle 2"/>
          <p:cNvSpPr/>
          <p:nvPr/>
        </p:nvSpPr>
        <p:spPr>
          <a:xfrm>
            <a:off x="7653957" y="3891336"/>
            <a:ext cx="1017843" cy="379591"/>
          </a:xfrm>
          <a:prstGeom prst="rect">
            <a:avLst/>
          </a:prstGeom>
          <a:solidFill>
            <a:schemeClr val="bg1"/>
          </a:solidFill>
        </p:spPr>
        <p:txBody>
          <a:bodyPr wrap="none">
            <a:spAutoFit/>
          </a:bodyPr>
          <a:lstStyle/>
          <a:p>
            <a:pPr fontAlgn="base">
              <a:spcBef>
                <a:spcPct val="0"/>
              </a:spcBef>
              <a:spcAft>
                <a:spcPct val="0"/>
              </a:spcAft>
              <a:buClrTx/>
              <a:buSzTx/>
              <a:buFontTx/>
              <a:buNone/>
            </a:pPr>
            <a:r>
              <a:rPr lang="en-US" altLang="en-US" sz="2800" baseline="-25000" dirty="0">
                <a:solidFill>
                  <a:srgbClr val="00B0F0"/>
                </a:solidFill>
                <a:latin typeface="Times New Roman" charset="0"/>
                <a:cs typeface="Arial" charset="0"/>
              </a:rPr>
              <a:t>Group A</a:t>
            </a:r>
          </a:p>
        </p:txBody>
      </p:sp>
      <p:sp>
        <p:nvSpPr>
          <p:cNvPr id="21" name="Left Brace 4"/>
          <p:cNvSpPr>
            <a:spLocks/>
          </p:cNvSpPr>
          <p:nvPr/>
        </p:nvSpPr>
        <p:spPr bwMode="auto">
          <a:xfrm flipH="1">
            <a:off x="6928776" y="5167970"/>
            <a:ext cx="460375" cy="1678460"/>
          </a:xfrm>
          <a:prstGeom prst="leftBrace">
            <a:avLst>
              <a:gd name="adj1" fmla="val 8331"/>
              <a:gd name="adj2" fmla="val 50000"/>
            </a:avLst>
          </a:prstGeom>
          <a:noFill/>
          <a:ln w="571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eaLnBrk="0" fontAlgn="base" hangingPunct="0">
              <a:spcBef>
                <a:spcPct val="0"/>
              </a:spcBef>
              <a:spcAft>
                <a:spcPct val="0"/>
              </a:spcAft>
              <a:buClrTx/>
              <a:buSzTx/>
              <a:buFontTx/>
              <a:buNone/>
              <a:defRPr/>
            </a:pPr>
            <a:endParaRPr lang="en-US" altLang="en-US" sz="1800" kern="0" baseline="-25000">
              <a:solidFill>
                <a:srgbClr val="FFFFFF"/>
              </a:solidFill>
              <a:latin typeface="Times New Roman" charset="0"/>
              <a:cs typeface="Arial" charset="0"/>
            </a:endParaRPr>
          </a:p>
        </p:txBody>
      </p:sp>
      <p:sp>
        <p:nvSpPr>
          <p:cNvPr id="22" name="Left Brace 4"/>
          <p:cNvSpPr>
            <a:spLocks/>
          </p:cNvSpPr>
          <p:nvPr/>
        </p:nvSpPr>
        <p:spPr bwMode="auto">
          <a:xfrm flipH="1">
            <a:off x="6928776" y="2405448"/>
            <a:ext cx="460375" cy="914400"/>
          </a:xfrm>
          <a:prstGeom prst="leftBrace">
            <a:avLst>
              <a:gd name="adj1" fmla="val 8331"/>
              <a:gd name="adj2" fmla="val 50000"/>
            </a:avLst>
          </a:prstGeom>
          <a:noFill/>
          <a:ln w="571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eaLnBrk="0" fontAlgn="base" hangingPunct="0">
              <a:spcBef>
                <a:spcPct val="0"/>
              </a:spcBef>
              <a:spcAft>
                <a:spcPct val="0"/>
              </a:spcAft>
              <a:buClrTx/>
              <a:buSzTx/>
              <a:buFontTx/>
              <a:buNone/>
              <a:defRPr/>
            </a:pPr>
            <a:endParaRPr lang="en-US" altLang="en-US" sz="1800" kern="0" baseline="-25000">
              <a:solidFill>
                <a:srgbClr val="FFFFFF"/>
              </a:solidFill>
              <a:latin typeface="Times New Roman" charset="0"/>
              <a:cs typeface="Arial" charset="0"/>
            </a:endParaRPr>
          </a:p>
        </p:txBody>
      </p:sp>
    </p:spTree>
    <p:extLst>
      <p:ext uri="{BB962C8B-B14F-4D97-AF65-F5344CB8AC3E}">
        <p14:creationId xmlns:p14="http://schemas.microsoft.com/office/powerpoint/2010/main" val="376362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500"/>
                            </p:stCondLst>
                            <p:childTnLst>
                              <p:par>
                                <p:cTn id="20" presetID="26"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80">
                                          <p:stCondLst>
                                            <p:cond delay="0"/>
                                          </p:stCondLst>
                                        </p:cTn>
                                        <p:tgtEl>
                                          <p:spTgt spid="18"/>
                                        </p:tgtEl>
                                      </p:cBhvr>
                                    </p:animEffect>
                                    <p:anim calcmode="lin" valueType="num">
                                      <p:cBhvr>
                                        <p:cTn id="2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8" dur="26">
                                          <p:stCondLst>
                                            <p:cond delay="650"/>
                                          </p:stCondLst>
                                        </p:cTn>
                                        <p:tgtEl>
                                          <p:spTgt spid="18"/>
                                        </p:tgtEl>
                                      </p:cBhvr>
                                      <p:to x="100000" y="60000"/>
                                    </p:animScale>
                                    <p:animScale>
                                      <p:cBhvr>
                                        <p:cTn id="29" dur="166" decel="50000">
                                          <p:stCondLst>
                                            <p:cond delay="676"/>
                                          </p:stCondLst>
                                        </p:cTn>
                                        <p:tgtEl>
                                          <p:spTgt spid="18"/>
                                        </p:tgtEl>
                                      </p:cBhvr>
                                      <p:to x="100000" y="100000"/>
                                    </p:animScale>
                                    <p:animScale>
                                      <p:cBhvr>
                                        <p:cTn id="30" dur="26">
                                          <p:stCondLst>
                                            <p:cond delay="1312"/>
                                          </p:stCondLst>
                                        </p:cTn>
                                        <p:tgtEl>
                                          <p:spTgt spid="18"/>
                                        </p:tgtEl>
                                      </p:cBhvr>
                                      <p:to x="100000" y="80000"/>
                                    </p:animScale>
                                    <p:animScale>
                                      <p:cBhvr>
                                        <p:cTn id="31" dur="166" decel="50000">
                                          <p:stCondLst>
                                            <p:cond delay="1338"/>
                                          </p:stCondLst>
                                        </p:cTn>
                                        <p:tgtEl>
                                          <p:spTgt spid="18"/>
                                        </p:tgtEl>
                                      </p:cBhvr>
                                      <p:to x="100000" y="100000"/>
                                    </p:animScale>
                                    <p:animScale>
                                      <p:cBhvr>
                                        <p:cTn id="32" dur="26">
                                          <p:stCondLst>
                                            <p:cond delay="1642"/>
                                          </p:stCondLst>
                                        </p:cTn>
                                        <p:tgtEl>
                                          <p:spTgt spid="18"/>
                                        </p:tgtEl>
                                      </p:cBhvr>
                                      <p:to x="100000" y="90000"/>
                                    </p:animScale>
                                    <p:animScale>
                                      <p:cBhvr>
                                        <p:cTn id="33" dur="166" decel="50000">
                                          <p:stCondLst>
                                            <p:cond delay="1668"/>
                                          </p:stCondLst>
                                        </p:cTn>
                                        <p:tgtEl>
                                          <p:spTgt spid="18"/>
                                        </p:tgtEl>
                                      </p:cBhvr>
                                      <p:to x="100000" y="100000"/>
                                    </p:animScale>
                                    <p:animScale>
                                      <p:cBhvr>
                                        <p:cTn id="34" dur="26">
                                          <p:stCondLst>
                                            <p:cond delay="1808"/>
                                          </p:stCondLst>
                                        </p:cTn>
                                        <p:tgtEl>
                                          <p:spTgt spid="18"/>
                                        </p:tgtEl>
                                      </p:cBhvr>
                                      <p:to x="100000" y="95000"/>
                                    </p:animScale>
                                    <p:animScale>
                                      <p:cBhvr>
                                        <p:cTn id="35" dur="166" decel="50000">
                                          <p:stCondLst>
                                            <p:cond delay="1834"/>
                                          </p:stCondLst>
                                        </p:cTn>
                                        <p:tgtEl>
                                          <p:spTgt spid="18"/>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par>
                          <p:cTn id="44" fill="hold">
                            <p:stCondLst>
                              <p:cond delay="500"/>
                            </p:stCondLst>
                            <p:childTnLst>
                              <p:par>
                                <p:cTn id="45" presetID="26"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80">
                                          <p:stCondLst>
                                            <p:cond delay="0"/>
                                          </p:stCondLst>
                                        </p:cTn>
                                        <p:tgtEl>
                                          <p:spTgt spid="19"/>
                                        </p:tgtEl>
                                      </p:cBhvr>
                                    </p:animEffect>
                                    <p:anim calcmode="lin" valueType="num">
                                      <p:cBhvr>
                                        <p:cTn id="4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53" dur="26">
                                          <p:stCondLst>
                                            <p:cond delay="650"/>
                                          </p:stCondLst>
                                        </p:cTn>
                                        <p:tgtEl>
                                          <p:spTgt spid="19"/>
                                        </p:tgtEl>
                                      </p:cBhvr>
                                      <p:to x="100000" y="60000"/>
                                    </p:animScale>
                                    <p:animScale>
                                      <p:cBhvr>
                                        <p:cTn id="54" dur="166" decel="50000">
                                          <p:stCondLst>
                                            <p:cond delay="676"/>
                                          </p:stCondLst>
                                        </p:cTn>
                                        <p:tgtEl>
                                          <p:spTgt spid="19"/>
                                        </p:tgtEl>
                                      </p:cBhvr>
                                      <p:to x="100000" y="100000"/>
                                    </p:animScale>
                                    <p:animScale>
                                      <p:cBhvr>
                                        <p:cTn id="55" dur="26">
                                          <p:stCondLst>
                                            <p:cond delay="1312"/>
                                          </p:stCondLst>
                                        </p:cTn>
                                        <p:tgtEl>
                                          <p:spTgt spid="19"/>
                                        </p:tgtEl>
                                      </p:cBhvr>
                                      <p:to x="100000" y="80000"/>
                                    </p:animScale>
                                    <p:animScale>
                                      <p:cBhvr>
                                        <p:cTn id="56" dur="166" decel="50000">
                                          <p:stCondLst>
                                            <p:cond delay="1338"/>
                                          </p:stCondLst>
                                        </p:cTn>
                                        <p:tgtEl>
                                          <p:spTgt spid="19"/>
                                        </p:tgtEl>
                                      </p:cBhvr>
                                      <p:to x="100000" y="100000"/>
                                    </p:animScale>
                                    <p:animScale>
                                      <p:cBhvr>
                                        <p:cTn id="57" dur="26">
                                          <p:stCondLst>
                                            <p:cond delay="1642"/>
                                          </p:stCondLst>
                                        </p:cTn>
                                        <p:tgtEl>
                                          <p:spTgt spid="19"/>
                                        </p:tgtEl>
                                      </p:cBhvr>
                                      <p:to x="100000" y="90000"/>
                                    </p:animScale>
                                    <p:animScale>
                                      <p:cBhvr>
                                        <p:cTn id="58" dur="166" decel="50000">
                                          <p:stCondLst>
                                            <p:cond delay="1668"/>
                                          </p:stCondLst>
                                        </p:cTn>
                                        <p:tgtEl>
                                          <p:spTgt spid="19"/>
                                        </p:tgtEl>
                                      </p:cBhvr>
                                      <p:to x="100000" y="100000"/>
                                    </p:animScale>
                                    <p:animScale>
                                      <p:cBhvr>
                                        <p:cTn id="59" dur="26">
                                          <p:stCondLst>
                                            <p:cond delay="1808"/>
                                          </p:stCondLst>
                                        </p:cTn>
                                        <p:tgtEl>
                                          <p:spTgt spid="19"/>
                                        </p:tgtEl>
                                      </p:cBhvr>
                                      <p:to x="100000" y="95000"/>
                                    </p:animScale>
                                    <p:animScale>
                                      <p:cBhvr>
                                        <p:cTn id="60" dur="166" decel="50000">
                                          <p:stCondLst>
                                            <p:cond delay="1834"/>
                                          </p:stCondLst>
                                        </p:cTn>
                                        <p:tgtEl>
                                          <p:spTgt spid="19"/>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500"/>
                                        <p:tgtEl>
                                          <p:spTgt spid="17"/>
                                        </p:tgtEl>
                                      </p:cBhvr>
                                    </p:animEffect>
                                  </p:childTnLst>
                                </p:cTn>
                              </p:par>
                            </p:childTnLst>
                          </p:cTn>
                        </p:par>
                        <p:par>
                          <p:cTn id="66" fill="hold">
                            <p:stCondLst>
                              <p:cond delay="500"/>
                            </p:stCondLst>
                            <p:childTnLst>
                              <p:par>
                                <p:cTn id="67" presetID="53" presetClass="entr" presetSubtype="16" fill="hold" grpId="0" nodeType="afterEffect">
                                  <p:stCondLst>
                                    <p:cond delay="0"/>
                                  </p:stCondLst>
                                  <p:childTnLst>
                                    <p:set>
                                      <p:cBhvr>
                                        <p:cTn id="68" dur="1" fill="hold">
                                          <p:stCondLst>
                                            <p:cond delay="0"/>
                                          </p:stCondLst>
                                        </p:cTn>
                                        <p:tgtEl>
                                          <p:spTgt spid="3"/>
                                        </p:tgtEl>
                                        <p:attrNameLst>
                                          <p:attrName>style.visibility</p:attrName>
                                        </p:attrNameLst>
                                      </p:cBhvr>
                                      <p:to>
                                        <p:strVal val="visible"/>
                                      </p:to>
                                    </p:set>
                                    <p:anim calcmode="lin" valueType="num">
                                      <p:cBhvr>
                                        <p:cTn id="69" dur="500" fill="hold"/>
                                        <p:tgtEl>
                                          <p:spTgt spid="3"/>
                                        </p:tgtEl>
                                        <p:attrNameLst>
                                          <p:attrName>ppt_w</p:attrName>
                                        </p:attrNameLst>
                                      </p:cBhvr>
                                      <p:tavLst>
                                        <p:tav tm="0">
                                          <p:val>
                                            <p:fltVal val="0"/>
                                          </p:val>
                                        </p:tav>
                                        <p:tav tm="100000">
                                          <p:val>
                                            <p:strVal val="#ppt_w"/>
                                          </p:val>
                                        </p:tav>
                                      </p:tavLst>
                                    </p:anim>
                                    <p:anim calcmode="lin" valueType="num">
                                      <p:cBhvr>
                                        <p:cTn id="70" dur="500" fill="hold"/>
                                        <p:tgtEl>
                                          <p:spTgt spid="3"/>
                                        </p:tgtEl>
                                        <p:attrNameLst>
                                          <p:attrName>ppt_h</p:attrName>
                                        </p:attrNameLst>
                                      </p:cBhvr>
                                      <p:tavLst>
                                        <p:tav tm="0">
                                          <p:val>
                                            <p:fltVal val="0"/>
                                          </p:val>
                                        </p:tav>
                                        <p:tav tm="100000">
                                          <p:val>
                                            <p:strVal val="#ppt_h"/>
                                          </p:val>
                                        </p:tav>
                                      </p:tavLst>
                                    </p:anim>
                                    <p:animEffect transition="in" filter="fade">
                                      <p:cBhvr>
                                        <p:cTn id="71" dur="500"/>
                                        <p:tgtEl>
                                          <p:spTgt spid="3"/>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left)">
                                      <p:cBhvr>
                                        <p:cTn id="75" dur="500"/>
                                        <p:tgtEl>
                                          <p:spTgt spid="16"/>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
                                        </p:tgtEl>
                                        <p:attrNameLst>
                                          <p:attrName>style.visibility</p:attrName>
                                        </p:attrNameLst>
                                      </p:cBhvr>
                                      <p:to>
                                        <p:strVal val="visible"/>
                                      </p:to>
                                    </p:set>
                                    <p:anim calcmode="lin" valueType="num">
                                      <p:cBhvr>
                                        <p:cTn id="80" dur="500" fill="hold"/>
                                        <p:tgtEl>
                                          <p:spTgt spid="2"/>
                                        </p:tgtEl>
                                        <p:attrNameLst>
                                          <p:attrName>ppt_w</p:attrName>
                                        </p:attrNameLst>
                                      </p:cBhvr>
                                      <p:tavLst>
                                        <p:tav tm="0">
                                          <p:val>
                                            <p:fltVal val="0"/>
                                          </p:val>
                                        </p:tav>
                                        <p:tav tm="100000">
                                          <p:val>
                                            <p:strVal val="#ppt_w"/>
                                          </p:val>
                                        </p:tav>
                                      </p:tavLst>
                                    </p:anim>
                                    <p:anim calcmode="lin" valueType="num">
                                      <p:cBhvr>
                                        <p:cTn id="81" dur="500" fill="hold"/>
                                        <p:tgtEl>
                                          <p:spTgt spid="2"/>
                                        </p:tgtEl>
                                        <p:attrNameLst>
                                          <p:attrName>ppt_h</p:attrName>
                                        </p:attrNameLst>
                                      </p:cBhvr>
                                      <p:tavLst>
                                        <p:tav tm="0">
                                          <p:val>
                                            <p:fltVal val="0"/>
                                          </p:val>
                                        </p:tav>
                                        <p:tav tm="100000">
                                          <p:val>
                                            <p:strVal val="#ppt_h"/>
                                          </p:val>
                                        </p:tav>
                                      </p:tavLst>
                                    </p:anim>
                                    <p:animEffect transition="in" filter="fade">
                                      <p:cBhvr>
                                        <p:cTn id="82" dur="500"/>
                                        <p:tgtEl>
                                          <p:spTgt spid="2"/>
                                        </p:tgtEl>
                                      </p:cBhvr>
                                    </p:animEffect>
                                  </p:childTnLst>
                                </p:cTn>
                              </p:par>
                            </p:childTnLst>
                          </p:cTn>
                        </p:par>
                        <p:par>
                          <p:cTn id="83" fill="hold">
                            <p:stCondLst>
                              <p:cond delay="500"/>
                            </p:stCondLst>
                            <p:childTnLst>
                              <p:par>
                                <p:cTn id="84" presetID="22" presetClass="entr" presetSubtype="2" fill="hold" grpId="0" nodeType="after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wipe(right)">
                                      <p:cBhvr>
                                        <p:cTn id="86" dur="500"/>
                                        <p:tgtEl>
                                          <p:spTgt spid="22"/>
                                        </p:tgtEl>
                                      </p:cBhvr>
                                    </p:animEffect>
                                  </p:childTnLst>
                                </p:cTn>
                              </p:par>
                            </p:childTnLst>
                          </p:cTn>
                        </p:par>
                        <p:par>
                          <p:cTn id="87" fill="hold">
                            <p:stCondLst>
                              <p:cond delay="1000"/>
                            </p:stCondLst>
                            <p:childTnLst>
                              <p:par>
                                <p:cTn id="88" presetID="22" presetClass="entr" presetSubtype="2"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wipe(right)">
                                      <p:cBhvr>
                                        <p:cTn id="9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9" grpId="0"/>
      <p:bldP spid="12" grpId="0"/>
      <p:bldP spid="13" grpId="0" animBg="1"/>
      <p:bldP spid="14" grpId="0"/>
      <p:bldP spid="16" grpId="0"/>
      <p:bldP spid="17" grpId="0" animBg="1"/>
      <p:bldP spid="18" grpId="0"/>
      <p:bldP spid="19" grpId="0"/>
      <p:bldP spid="2" grpId="0" animBg="1"/>
      <p:bldP spid="3"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Blackboard Tools</a:t>
            </a:r>
            <a:br>
              <a:rPr lang="en-US" dirty="0"/>
            </a:br>
            <a:r>
              <a:rPr lang="en-US" sz="4000" dirty="0"/>
              <a:t>-</a:t>
            </a:r>
            <a:r>
              <a:rPr lang="en-US" sz="4000" i="1" dirty="0"/>
              <a:t>Adaptive Release</a:t>
            </a:r>
            <a:endParaRPr lang="en-US"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17935369"/>
              </p:ext>
            </p:extLst>
          </p:nvPr>
        </p:nvGraphicFramePr>
        <p:xfrm>
          <a:off x="838200" y="1825625"/>
          <a:ext cx="38862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 result for BLACKBOARD">
            <a:extLst>
              <a:ext uri="{FF2B5EF4-FFF2-40B4-BE49-F238E27FC236}">
                <a16:creationId xmlns:a16="http://schemas.microsoft.com/office/drawing/2014/main" id="{D9294D2B-ED19-4537-8758-B653708E928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20574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BLACKBOARD">
            <a:extLst>
              <a:ext uri="{FF2B5EF4-FFF2-40B4-BE49-F238E27FC236}">
                <a16:creationId xmlns:a16="http://schemas.microsoft.com/office/drawing/2014/main" id="{56B0654E-A9F5-45CE-8EC0-5724D4FE4E1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27813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BLACKBOARD">
            <a:extLst>
              <a:ext uri="{FF2B5EF4-FFF2-40B4-BE49-F238E27FC236}">
                <a16:creationId xmlns:a16="http://schemas.microsoft.com/office/drawing/2014/main" id="{87C78363-2118-445D-B5EF-48406B08A06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35052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LACKBOARD">
            <a:extLst>
              <a:ext uri="{FF2B5EF4-FFF2-40B4-BE49-F238E27FC236}">
                <a16:creationId xmlns:a16="http://schemas.microsoft.com/office/drawing/2014/main" id="{02A472E9-47DB-4E10-B0BE-5ADDEEB8B1B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42291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BLACKBOARD">
            <a:extLst>
              <a:ext uri="{FF2B5EF4-FFF2-40B4-BE49-F238E27FC236}">
                <a16:creationId xmlns:a16="http://schemas.microsoft.com/office/drawing/2014/main" id="{EB36E940-C7F1-4D1F-BCE4-61EA7038F89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49530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3150FFC-9808-4841-865B-BB9D2F5E20AB}"/>
              </a:ext>
            </a:extLst>
          </p:cNvPr>
          <p:cNvPicPr>
            <a:picLocks noChangeAspect="1"/>
          </p:cNvPicPr>
          <p:nvPr/>
        </p:nvPicPr>
        <p:blipFill>
          <a:blip r:embed="rId8"/>
          <a:stretch>
            <a:fillRect/>
          </a:stretch>
        </p:blipFill>
        <p:spPr>
          <a:xfrm>
            <a:off x="152400" y="5676900"/>
            <a:ext cx="457200" cy="432197"/>
          </a:xfrm>
          <a:prstGeom prst="rect">
            <a:avLst/>
          </a:prstGeom>
        </p:spPr>
      </p:pic>
      <p:pic>
        <p:nvPicPr>
          <p:cNvPr id="10" name="Picture 9"/>
          <p:cNvPicPr>
            <a:picLocks noChangeAspect="1"/>
          </p:cNvPicPr>
          <p:nvPr/>
        </p:nvPicPr>
        <p:blipFill>
          <a:blip r:embed="rId9"/>
          <a:stretch>
            <a:fillRect/>
          </a:stretch>
        </p:blipFill>
        <p:spPr>
          <a:xfrm>
            <a:off x="6324600" y="938645"/>
            <a:ext cx="4127863" cy="5486400"/>
          </a:xfrm>
          <a:prstGeom prst="rect">
            <a:avLst/>
          </a:prstGeom>
        </p:spPr>
      </p:pic>
      <p:pic>
        <p:nvPicPr>
          <p:cNvPr id="11" name="Picture 10"/>
          <p:cNvPicPr>
            <a:picLocks noChangeAspect="1"/>
          </p:cNvPicPr>
          <p:nvPr/>
        </p:nvPicPr>
        <p:blipFill>
          <a:blip r:embed="rId10"/>
          <a:stretch>
            <a:fillRect/>
          </a:stretch>
        </p:blipFill>
        <p:spPr>
          <a:xfrm>
            <a:off x="6897868" y="152400"/>
            <a:ext cx="2981325" cy="666750"/>
          </a:xfrm>
          <a:prstGeom prst="rect">
            <a:avLst/>
          </a:prstGeom>
        </p:spPr>
      </p:pic>
      <p:sp>
        <p:nvSpPr>
          <p:cNvPr id="13" name="Rectangle 1">
            <a:extLst>
              <a:ext uri="{FF2B5EF4-FFF2-40B4-BE49-F238E27FC236}">
                <a16:creationId xmlns:a16="http://schemas.microsoft.com/office/drawing/2014/main" id="{8ADECCAC-C8BB-F946-9894-AC68E727DE8F}"/>
              </a:ext>
            </a:extLst>
          </p:cNvPr>
          <p:cNvSpPr>
            <a:spLocks noChangeArrowheads="1"/>
          </p:cNvSpPr>
          <p:nvPr/>
        </p:nvSpPr>
        <p:spPr bwMode="auto">
          <a:xfrm>
            <a:off x="6324599" y="3805767"/>
            <a:ext cx="4127863" cy="776624"/>
          </a:xfrm>
          <a:prstGeom prst="rect">
            <a:avLst/>
          </a:prstGeom>
          <a:noFill/>
          <a:ln w="190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a:spcBef>
                <a:spcPct val="0"/>
              </a:spcBef>
              <a:buClrTx/>
              <a:buSzTx/>
              <a:buFontTx/>
              <a:buNone/>
            </a:pPr>
            <a:endParaRPr lang="en-US" altLang="en-US" sz="1800">
              <a:latin typeface="Times New Roman" charset="0"/>
            </a:endParaRPr>
          </a:p>
        </p:txBody>
      </p:sp>
    </p:spTree>
    <p:extLst>
      <p:ext uri="{BB962C8B-B14F-4D97-AF65-F5344CB8AC3E}">
        <p14:creationId xmlns:p14="http://schemas.microsoft.com/office/powerpoint/2010/main" val="187704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Blackboard Tools</a:t>
            </a:r>
            <a:br>
              <a:rPr lang="en-US" dirty="0">
                <a:solidFill>
                  <a:prstClr val="black"/>
                </a:solidFill>
              </a:rPr>
            </a:br>
            <a:r>
              <a:rPr lang="en-US" sz="4000" dirty="0">
                <a:solidFill>
                  <a:prstClr val="black"/>
                </a:solidFill>
              </a:rPr>
              <a:t>-</a:t>
            </a:r>
            <a:r>
              <a:rPr lang="en-US" sz="4000" i="1" dirty="0">
                <a:solidFill>
                  <a:prstClr val="black"/>
                </a:solidFill>
              </a:rPr>
              <a:t>Adaptive Release</a:t>
            </a:r>
            <a:endParaRPr lang="en-US"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17935369"/>
              </p:ext>
            </p:extLst>
          </p:nvPr>
        </p:nvGraphicFramePr>
        <p:xfrm>
          <a:off x="838200" y="1825625"/>
          <a:ext cx="38862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 result for BLACKBOARD">
            <a:extLst>
              <a:ext uri="{FF2B5EF4-FFF2-40B4-BE49-F238E27FC236}">
                <a16:creationId xmlns:a16="http://schemas.microsoft.com/office/drawing/2014/main" id="{D9294D2B-ED19-4537-8758-B653708E928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20574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BLACKBOARD">
            <a:extLst>
              <a:ext uri="{FF2B5EF4-FFF2-40B4-BE49-F238E27FC236}">
                <a16:creationId xmlns:a16="http://schemas.microsoft.com/office/drawing/2014/main" id="{56B0654E-A9F5-45CE-8EC0-5724D4FE4E1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27813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BLACKBOARD">
            <a:extLst>
              <a:ext uri="{FF2B5EF4-FFF2-40B4-BE49-F238E27FC236}">
                <a16:creationId xmlns:a16="http://schemas.microsoft.com/office/drawing/2014/main" id="{87C78363-2118-445D-B5EF-48406B08A06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35052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LACKBOARD">
            <a:extLst>
              <a:ext uri="{FF2B5EF4-FFF2-40B4-BE49-F238E27FC236}">
                <a16:creationId xmlns:a16="http://schemas.microsoft.com/office/drawing/2014/main" id="{02A472E9-47DB-4E10-B0BE-5ADDEEB8B1B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42291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BLACKBOARD">
            <a:extLst>
              <a:ext uri="{FF2B5EF4-FFF2-40B4-BE49-F238E27FC236}">
                <a16:creationId xmlns:a16="http://schemas.microsoft.com/office/drawing/2014/main" id="{EB36E940-C7F1-4D1F-BCE4-61EA7038F89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49530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3150FFC-9808-4841-865B-BB9D2F5E20AB}"/>
              </a:ext>
            </a:extLst>
          </p:cNvPr>
          <p:cNvPicPr>
            <a:picLocks noChangeAspect="1"/>
          </p:cNvPicPr>
          <p:nvPr/>
        </p:nvPicPr>
        <p:blipFill>
          <a:blip r:embed="rId8"/>
          <a:stretch>
            <a:fillRect/>
          </a:stretch>
        </p:blipFill>
        <p:spPr>
          <a:xfrm>
            <a:off x="152400" y="5676900"/>
            <a:ext cx="457200" cy="432197"/>
          </a:xfrm>
          <a:prstGeom prst="rect">
            <a:avLst/>
          </a:prstGeom>
        </p:spPr>
      </p:pic>
      <p:pic>
        <p:nvPicPr>
          <p:cNvPr id="11" name="Picture 10"/>
          <p:cNvPicPr>
            <a:picLocks noChangeAspect="1"/>
          </p:cNvPicPr>
          <p:nvPr/>
        </p:nvPicPr>
        <p:blipFill>
          <a:blip r:embed="rId9"/>
          <a:stretch>
            <a:fillRect/>
          </a:stretch>
        </p:blipFill>
        <p:spPr>
          <a:xfrm>
            <a:off x="6897868" y="152400"/>
            <a:ext cx="2981325" cy="666750"/>
          </a:xfrm>
          <a:prstGeom prst="rect">
            <a:avLst/>
          </a:prstGeom>
        </p:spPr>
      </p:pic>
      <p:pic>
        <p:nvPicPr>
          <p:cNvPr id="9" name="Picture 8"/>
          <p:cNvPicPr>
            <a:picLocks noChangeAspect="1"/>
          </p:cNvPicPr>
          <p:nvPr/>
        </p:nvPicPr>
        <p:blipFill rotWithShape="1">
          <a:blip r:embed="rId10"/>
          <a:srcRect r="49167" b="39630"/>
          <a:stretch/>
        </p:blipFill>
        <p:spPr>
          <a:xfrm>
            <a:off x="5181600" y="1690688"/>
            <a:ext cx="6674136" cy="4458542"/>
          </a:xfrm>
          <a:prstGeom prst="rect">
            <a:avLst/>
          </a:prstGeom>
        </p:spPr>
      </p:pic>
      <p:sp>
        <p:nvSpPr>
          <p:cNvPr id="13" name="Rectangle 1"/>
          <p:cNvSpPr>
            <a:spLocks noChangeArrowheads="1"/>
          </p:cNvSpPr>
          <p:nvPr/>
        </p:nvSpPr>
        <p:spPr bwMode="auto">
          <a:xfrm>
            <a:off x="6897868" y="5435798"/>
            <a:ext cx="4957868" cy="713432"/>
          </a:xfrm>
          <a:prstGeom prst="rect">
            <a:avLst/>
          </a:prstGeom>
          <a:noFill/>
          <a:ln w="190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a:spcBef>
                <a:spcPct val="0"/>
              </a:spcBef>
              <a:buClrTx/>
              <a:buSzTx/>
              <a:buFontTx/>
              <a:buNone/>
            </a:pPr>
            <a:endParaRPr lang="en-US" altLang="en-US" sz="1800">
              <a:latin typeface="Times New Roman" charset="0"/>
            </a:endParaRPr>
          </a:p>
        </p:txBody>
      </p:sp>
      <p:sp>
        <p:nvSpPr>
          <p:cNvPr id="14" name="Rectangle 1"/>
          <p:cNvSpPr>
            <a:spLocks noChangeArrowheads="1"/>
          </p:cNvSpPr>
          <p:nvPr/>
        </p:nvSpPr>
        <p:spPr bwMode="auto">
          <a:xfrm>
            <a:off x="10287000" y="3334643"/>
            <a:ext cx="768530" cy="246757"/>
          </a:xfrm>
          <a:prstGeom prst="rect">
            <a:avLst/>
          </a:prstGeom>
          <a:noFill/>
          <a:ln w="190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a:spcBef>
                <a:spcPct val="0"/>
              </a:spcBef>
              <a:buClrTx/>
              <a:buSzTx/>
              <a:buFontTx/>
              <a:buNone/>
            </a:pPr>
            <a:endParaRPr lang="en-US" altLang="en-US" sz="1800">
              <a:latin typeface="Times New Roman" charset="0"/>
            </a:endParaRPr>
          </a:p>
        </p:txBody>
      </p:sp>
    </p:spTree>
    <p:extLst>
      <p:ext uri="{BB962C8B-B14F-4D97-AF65-F5344CB8AC3E}">
        <p14:creationId xmlns:p14="http://schemas.microsoft.com/office/powerpoint/2010/main" val="60574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80">
                                          <p:stCondLst>
                                            <p:cond delay="0"/>
                                          </p:stCondLst>
                                        </p:cTn>
                                        <p:tgtEl>
                                          <p:spTgt spid="14"/>
                                        </p:tgtEl>
                                      </p:cBhvr>
                                    </p:animEffect>
                                    <p:anim calcmode="lin" valueType="num">
                                      <p:cBhvr>
                                        <p:cTn id="2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0" dur="26">
                                          <p:stCondLst>
                                            <p:cond delay="650"/>
                                          </p:stCondLst>
                                        </p:cTn>
                                        <p:tgtEl>
                                          <p:spTgt spid="14"/>
                                        </p:tgtEl>
                                      </p:cBhvr>
                                      <p:to x="100000" y="60000"/>
                                    </p:animScale>
                                    <p:animScale>
                                      <p:cBhvr>
                                        <p:cTn id="31" dur="166" decel="50000">
                                          <p:stCondLst>
                                            <p:cond delay="676"/>
                                          </p:stCondLst>
                                        </p:cTn>
                                        <p:tgtEl>
                                          <p:spTgt spid="14"/>
                                        </p:tgtEl>
                                      </p:cBhvr>
                                      <p:to x="100000" y="100000"/>
                                    </p:animScale>
                                    <p:animScale>
                                      <p:cBhvr>
                                        <p:cTn id="32" dur="26">
                                          <p:stCondLst>
                                            <p:cond delay="1312"/>
                                          </p:stCondLst>
                                        </p:cTn>
                                        <p:tgtEl>
                                          <p:spTgt spid="14"/>
                                        </p:tgtEl>
                                      </p:cBhvr>
                                      <p:to x="100000" y="80000"/>
                                    </p:animScale>
                                    <p:animScale>
                                      <p:cBhvr>
                                        <p:cTn id="33" dur="166" decel="50000">
                                          <p:stCondLst>
                                            <p:cond delay="1338"/>
                                          </p:stCondLst>
                                        </p:cTn>
                                        <p:tgtEl>
                                          <p:spTgt spid="14"/>
                                        </p:tgtEl>
                                      </p:cBhvr>
                                      <p:to x="100000" y="100000"/>
                                    </p:animScale>
                                    <p:animScale>
                                      <p:cBhvr>
                                        <p:cTn id="34" dur="26">
                                          <p:stCondLst>
                                            <p:cond delay="1642"/>
                                          </p:stCondLst>
                                        </p:cTn>
                                        <p:tgtEl>
                                          <p:spTgt spid="14"/>
                                        </p:tgtEl>
                                      </p:cBhvr>
                                      <p:to x="100000" y="90000"/>
                                    </p:animScale>
                                    <p:animScale>
                                      <p:cBhvr>
                                        <p:cTn id="35" dur="166" decel="50000">
                                          <p:stCondLst>
                                            <p:cond delay="1668"/>
                                          </p:stCondLst>
                                        </p:cTn>
                                        <p:tgtEl>
                                          <p:spTgt spid="14"/>
                                        </p:tgtEl>
                                      </p:cBhvr>
                                      <p:to x="100000" y="100000"/>
                                    </p:animScale>
                                    <p:animScale>
                                      <p:cBhvr>
                                        <p:cTn id="36" dur="26">
                                          <p:stCondLst>
                                            <p:cond delay="1808"/>
                                          </p:stCondLst>
                                        </p:cTn>
                                        <p:tgtEl>
                                          <p:spTgt spid="14"/>
                                        </p:tgtEl>
                                      </p:cBhvr>
                                      <p:to x="100000" y="95000"/>
                                    </p:animScale>
                                    <p:animScale>
                                      <p:cBhvr>
                                        <p:cTn id="3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Goal</a:t>
            </a:r>
          </a:p>
          <a:p>
            <a:r>
              <a:rPr lang="en-US" dirty="0"/>
              <a:t>Study Design</a:t>
            </a:r>
          </a:p>
          <a:p>
            <a:r>
              <a:rPr lang="en-US" dirty="0"/>
              <a:t>Leveraging Blackboard’s Tools</a:t>
            </a:r>
          </a:p>
        </p:txBody>
      </p:sp>
      <p:pic>
        <p:nvPicPr>
          <p:cNvPr id="4" name="Picture 3"/>
          <p:cNvPicPr>
            <a:picLocks noChangeAspect="1"/>
          </p:cNvPicPr>
          <p:nvPr/>
        </p:nvPicPr>
        <p:blipFill>
          <a:blip r:embed="rId2"/>
          <a:stretch>
            <a:fillRect/>
          </a:stretch>
        </p:blipFill>
        <p:spPr>
          <a:xfrm>
            <a:off x="9956075" y="0"/>
            <a:ext cx="2235925" cy="914400"/>
          </a:xfrm>
          <a:prstGeom prst="rect">
            <a:avLst/>
          </a:prstGeom>
        </p:spPr>
      </p:pic>
    </p:spTree>
    <p:extLst>
      <p:ext uri="{BB962C8B-B14F-4D97-AF65-F5344CB8AC3E}">
        <p14:creationId xmlns:p14="http://schemas.microsoft.com/office/powerpoint/2010/main" val="139937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Blackboard Tools</a:t>
            </a:r>
            <a:br>
              <a:rPr lang="en-US" dirty="0">
                <a:solidFill>
                  <a:prstClr val="black"/>
                </a:solidFill>
              </a:rPr>
            </a:br>
            <a:r>
              <a:rPr lang="en-US" sz="4000" dirty="0">
                <a:solidFill>
                  <a:prstClr val="black"/>
                </a:solidFill>
              </a:rPr>
              <a:t>-</a:t>
            </a:r>
            <a:r>
              <a:rPr lang="en-US" sz="4000" i="1" dirty="0">
                <a:solidFill>
                  <a:prstClr val="black"/>
                </a:solidFill>
              </a:rPr>
              <a:t>Adaptive Release</a:t>
            </a:r>
            <a:endParaRPr lang="en-US"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17935369"/>
              </p:ext>
            </p:extLst>
          </p:nvPr>
        </p:nvGraphicFramePr>
        <p:xfrm>
          <a:off x="838200" y="1825625"/>
          <a:ext cx="38862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 result for BLACKBOARD">
            <a:extLst>
              <a:ext uri="{FF2B5EF4-FFF2-40B4-BE49-F238E27FC236}">
                <a16:creationId xmlns:a16="http://schemas.microsoft.com/office/drawing/2014/main" id="{D9294D2B-ED19-4537-8758-B653708E928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20574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BLACKBOARD">
            <a:extLst>
              <a:ext uri="{FF2B5EF4-FFF2-40B4-BE49-F238E27FC236}">
                <a16:creationId xmlns:a16="http://schemas.microsoft.com/office/drawing/2014/main" id="{56B0654E-A9F5-45CE-8EC0-5724D4FE4E1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27813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BLACKBOARD">
            <a:extLst>
              <a:ext uri="{FF2B5EF4-FFF2-40B4-BE49-F238E27FC236}">
                <a16:creationId xmlns:a16="http://schemas.microsoft.com/office/drawing/2014/main" id="{87C78363-2118-445D-B5EF-48406B08A06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35052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LACKBOARD">
            <a:extLst>
              <a:ext uri="{FF2B5EF4-FFF2-40B4-BE49-F238E27FC236}">
                <a16:creationId xmlns:a16="http://schemas.microsoft.com/office/drawing/2014/main" id="{02A472E9-47DB-4E10-B0BE-5ADDEEB8B1B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42291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BLACKBOARD">
            <a:extLst>
              <a:ext uri="{FF2B5EF4-FFF2-40B4-BE49-F238E27FC236}">
                <a16:creationId xmlns:a16="http://schemas.microsoft.com/office/drawing/2014/main" id="{EB36E940-C7F1-4D1F-BCE4-61EA7038F89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49530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3150FFC-9808-4841-865B-BB9D2F5E20AB}"/>
              </a:ext>
            </a:extLst>
          </p:cNvPr>
          <p:cNvPicPr>
            <a:picLocks noChangeAspect="1"/>
          </p:cNvPicPr>
          <p:nvPr/>
        </p:nvPicPr>
        <p:blipFill>
          <a:blip r:embed="rId8"/>
          <a:stretch>
            <a:fillRect/>
          </a:stretch>
        </p:blipFill>
        <p:spPr>
          <a:xfrm>
            <a:off x="152400" y="5676900"/>
            <a:ext cx="457200" cy="432197"/>
          </a:xfrm>
          <a:prstGeom prst="rect">
            <a:avLst/>
          </a:prstGeom>
        </p:spPr>
      </p:pic>
      <p:pic>
        <p:nvPicPr>
          <p:cNvPr id="11" name="Picture 10"/>
          <p:cNvPicPr>
            <a:picLocks noChangeAspect="1"/>
          </p:cNvPicPr>
          <p:nvPr/>
        </p:nvPicPr>
        <p:blipFill>
          <a:blip r:embed="rId9"/>
          <a:stretch>
            <a:fillRect/>
          </a:stretch>
        </p:blipFill>
        <p:spPr>
          <a:xfrm>
            <a:off x="6897868" y="152400"/>
            <a:ext cx="2981325" cy="666750"/>
          </a:xfrm>
          <a:prstGeom prst="rect">
            <a:avLst/>
          </a:prstGeom>
        </p:spPr>
      </p:pic>
      <p:pic>
        <p:nvPicPr>
          <p:cNvPr id="10" name="Picture 9"/>
          <p:cNvPicPr>
            <a:picLocks noChangeAspect="1"/>
          </p:cNvPicPr>
          <p:nvPr/>
        </p:nvPicPr>
        <p:blipFill>
          <a:blip r:embed="rId10"/>
          <a:stretch>
            <a:fillRect/>
          </a:stretch>
        </p:blipFill>
        <p:spPr>
          <a:xfrm>
            <a:off x="5334000" y="1105451"/>
            <a:ext cx="6644081" cy="5486400"/>
          </a:xfrm>
          <a:prstGeom prst="rect">
            <a:avLst/>
          </a:prstGeom>
        </p:spPr>
      </p:pic>
      <p:sp>
        <p:nvSpPr>
          <p:cNvPr id="13" name="Rectangle 1"/>
          <p:cNvSpPr>
            <a:spLocks noChangeArrowheads="1"/>
          </p:cNvSpPr>
          <p:nvPr/>
        </p:nvSpPr>
        <p:spPr bwMode="auto">
          <a:xfrm>
            <a:off x="5334386" y="1027906"/>
            <a:ext cx="4800214" cy="1029494"/>
          </a:xfrm>
          <a:prstGeom prst="rect">
            <a:avLst/>
          </a:prstGeom>
          <a:noFill/>
          <a:ln w="190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a:spcBef>
                <a:spcPct val="0"/>
              </a:spcBef>
              <a:buClrTx/>
              <a:buSzTx/>
              <a:buFontTx/>
              <a:buNone/>
            </a:pPr>
            <a:endParaRPr lang="en-US" altLang="en-US" sz="1800">
              <a:latin typeface="Times New Roman" charset="0"/>
            </a:endParaRPr>
          </a:p>
        </p:txBody>
      </p:sp>
      <p:sp>
        <p:nvSpPr>
          <p:cNvPr id="15" name="Rectangle 1"/>
          <p:cNvSpPr>
            <a:spLocks noChangeArrowheads="1"/>
          </p:cNvSpPr>
          <p:nvPr/>
        </p:nvSpPr>
        <p:spPr bwMode="auto">
          <a:xfrm>
            <a:off x="5334386" y="2431013"/>
            <a:ext cx="6705214" cy="2875277"/>
          </a:xfrm>
          <a:prstGeom prst="rect">
            <a:avLst/>
          </a:prstGeom>
          <a:noFill/>
          <a:ln w="190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a:spcBef>
                <a:spcPct val="0"/>
              </a:spcBef>
              <a:buClrTx/>
              <a:buSzTx/>
              <a:buFontTx/>
              <a:buNone/>
            </a:pPr>
            <a:endParaRPr lang="en-US" altLang="en-US" sz="1800">
              <a:latin typeface="Times New Roman" charset="0"/>
            </a:endParaRPr>
          </a:p>
        </p:txBody>
      </p:sp>
      <p:sp>
        <p:nvSpPr>
          <p:cNvPr id="16" name="Rectangle 1"/>
          <p:cNvSpPr>
            <a:spLocks noChangeArrowheads="1"/>
          </p:cNvSpPr>
          <p:nvPr/>
        </p:nvSpPr>
        <p:spPr bwMode="auto">
          <a:xfrm>
            <a:off x="5272480" y="5531868"/>
            <a:ext cx="6767119" cy="1137528"/>
          </a:xfrm>
          <a:prstGeom prst="rect">
            <a:avLst/>
          </a:prstGeom>
          <a:noFill/>
          <a:ln w="190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a:spcBef>
                <a:spcPct val="0"/>
              </a:spcBef>
              <a:buClrTx/>
              <a:buSzTx/>
              <a:buFontTx/>
              <a:buNone/>
            </a:pPr>
            <a:endParaRPr lang="en-US" altLang="en-US" sz="1800">
              <a:latin typeface="Times New Roman" charset="0"/>
            </a:endParaRPr>
          </a:p>
        </p:txBody>
      </p:sp>
      <p:sp>
        <p:nvSpPr>
          <p:cNvPr id="18" name="Rectangle 17"/>
          <p:cNvSpPr/>
          <p:nvPr/>
        </p:nvSpPr>
        <p:spPr>
          <a:xfrm>
            <a:off x="5334000" y="229648"/>
            <a:ext cx="1017843" cy="379591"/>
          </a:xfrm>
          <a:prstGeom prst="rect">
            <a:avLst/>
          </a:prstGeom>
          <a:solidFill>
            <a:schemeClr val="bg1"/>
          </a:solidFill>
        </p:spPr>
        <p:txBody>
          <a:bodyPr wrap="none">
            <a:spAutoFit/>
          </a:bodyPr>
          <a:lstStyle/>
          <a:p>
            <a:pPr fontAlgn="base">
              <a:spcBef>
                <a:spcPct val="0"/>
              </a:spcBef>
              <a:spcAft>
                <a:spcPct val="0"/>
              </a:spcAft>
              <a:buClrTx/>
              <a:buSzTx/>
              <a:buFontTx/>
              <a:buNone/>
            </a:pPr>
            <a:r>
              <a:rPr lang="en-US" altLang="en-US" sz="2800" baseline="-25000" dirty="0">
                <a:solidFill>
                  <a:srgbClr val="00B0F0"/>
                </a:solidFill>
                <a:latin typeface="Times New Roman" charset="0"/>
                <a:cs typeface="Arial" charset="0"/>
              </a:rPr>
              <a:t>Group A</a:t>
            </a:r>
          </a:p>
        </p:txBody>
      </p:sp>
    </p:spTree>
    <p:extLst>
      <p:ext uri="{BB962C8B-B14F-4D97-AF65-F5344CB8AC3E}">
        <p14:creationId xmlns:p14="http://schemas.microsoft.com/office/powerpoint/2010/main" val="420444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6"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80">
                                          <p:stCondLst>
                                            <p:cond delay="0"/>
                                          </p:stCondLst>
                                        </p:cTn>
                                        <p:tgtEl>
                                          <p:spTgt spid="13"/>
                                        </p:tgtEl>
                                      </p:cBhvr>
                                    </p:animEffect>
                                    <p:anim calcmode="lin" valueType="num">
                                      <p:cBhvr>
                                        <p:cTn id="1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9" dur="26">
                                          <p:stCondLst>
                                            <p:cond delay="650"/>
                                          </p:stCondLst>
                                        </p:cTn>
                                        <p:tgtEl>
                                          <p:spTgt spid="13"/>
                                        </p:tgtEl>
                                      </p:cBhvr>
                                      <p:to x="100000" y="60000"/>
                                    </p:animScale>
                                    <p:animScale>
                                      <p:cBhvr>
                                        <p:cTn id="20" dur="166" decel="50000">
                                          <p:stCondLst>
                                            <p:cond delay="676"/>
                                          </p:stCondLst>
                                        </p:cTn>
                                        <p:tgtEl>
                                          <p:spTgt spid="13"/>
                                        </p:tgtEl>
                                      </p:cBhvr>
                                      <p:to x="100000" y="100000"/>
                                    </p:animScale>
                                    <p:animScale>
                                      <p:cBhvr>
                                        <p:cTn id="21" dur="26">
                                          <p:stCondLst>
                                            <p:cond delay="1312"/>
                                          </p:stCondLst>
                                        </p:cTn>
                                        <p:tgtEl>
                                          <p:spTgt spid="13"/>
                                        </p:tgtEl>
                                      </p:cBhvr>
                                      <p:to x="100000" y="80000"/>
                                    </p:animScale>
                                    <p:animScale>
                                      <p:cBhvr>
                                        <p:cTn id="22" dur="166" decel="50000">
                                          <p:stCondLst>
                                            <p:cond delay="1338"/>
                                          </p:stCondLst>
                                        </p:cTn>
                                        <p:tgtEl>
                                          <p:spTgt spid="13"/>
                                        </p:tgtEl>
                                      </p:cBhvr>
                                      <p:to x="100000" y="100000"/>
                                    </p:animScale>
                                    <p:animScale>
                                      <p:cBhvr>
                                        <p:cTn id="23" dur="26">
                                          <p:stCondLst>
                                            <p:cond delay="1642"/>
                                          </p:stCondLst>
                                        </p:cTn>
                                        <p:tgtEl>
                                          <p:spTgt spid="13"/>
                                        </p:tgtEl>
                                      </p:cBhvr>
                                      <p:to x="100000" y="90000"/>
                                    </p:animScale>
                                    <p:animScale>
                                      <p:cBhvr>
                                        <p:cTn id="24" dur="166" decel="50000">
                                          <p:stCondLst>
                                            <p:cond delay="1668"/>
                                          </p:stCondLst>
                                        </p:cTn>
                                        <p:tgtEl>
                                          <p:spTgt spid="13"/>
                                        </p:tgtEl>
                                      </p:cBhvr>
                                      <p:to x="100000" y="100000"/>
                                    </p:animScale>
                                    <p:animScale>
                                      <p:cBhvr>
                                        <p:cTn id="25" dur="26">
                                          <p:stCondLst>
                                            <p:cond delay="1808"/>
                                          </p:stCondLst>
                                        </p:cTn>
                                        <p:tgtEl>
                                          <p:spTgt spid="13"/>
                                        </p:tgtEl>
                                      </p:cBhvr>
                                      <p:to x="100000" y="95000"/>
                                    </p:animScale>
                                    <p:animScale>
                                      <p:cBhvr>
                                        <p:cTn id="26" dur="166" decel="50000">
                                          <p:stCondLst>
                                            <p:cond delay="1834"/>
                                          </p:stCondLst>
                                        </p:cTn>
                                        <p:tgtEl>
                                          <p:spTgt spid="13"/>
                                        </p:tgtEl>
                                      </p:cBhvr>
                                      <p:to x="100000" y="100000"/>
                                    </p:animScale>
                                  </p:childTnLst>
                                </p:cTn>
                              </p:par>
                            </p:childTnLst>
                          </p:cTn>
                        </p:par>
                        <p:par>
                          <p:cTn id="27" fill="hold">
                            <p:stCondLst>
                              <p:cond delay="2500"/>
                            </p:stCondLst>
                            <p:childTnLst>
                              <p:par>
                                <p:cTn id="28" presetID="26"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80">
                                          <p:stCondLst>
                                            <p:cond delay="0"/>
                                          </p:stCondLst>
                                        </p:cTn>
                                        <p:tgtEl>
                                          <p:spTgt spid="15"/>
                                        </p:tgtEl>
                                      </p:cBhvr>
                                    </p:animEffect>
                                    <p:anim calcmode="lin" valueType="num">
                                      <p:cBhvr>
                                        <p:cTn id="3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6" dur="26">
                                          <p:stCondLst>
                                            <p:cond delay="650"/>
                                          </p:stCondLst>
                                        </p:cTn>
                                        <p:tgtEl>
                                          <p:spTgt spid="15"/>
                                        </p:tgtEl>
                                      </p:cBhvr>
                                      <p:to x="100000" y="60000"/>
                                    </p:animScale>
                                    <p:animScale>
                                      <p:cBhvr>
                                        <p:cTn id="37" dur="166" decel="50000">
                                          <p:stCondLst>
                                            <p:cond delay="676"/>
                                          </p:stCondLst>
                                        </p:cTn>
                                        <p:tgtEl>
                                          <p:spTgt spid="15"/>
                                        </p:tgtEl>
                                      </p:cBhvr>
                                      <p:to x="100000" y="100000"/>
                                    </p:animScale>
                                    <p:animScale>
                                      <p:cBhvr>
                                        <p:cTn id="38" dur="26">
                                          <p:stCondLst>
                                            <p:cond delay="1312"/>
                                          </p:stCondLst>
                                        </p:cTn>
                                        <p:tgtEl>
                                          <p:spTgt spid="15"/>
                                        </p:tgtEl>
                                      </p:cBhvr>
                                      <p:to x="100000" y="80000"/>
                                    </p:animScale>
                                    <p:animScale>
                                      <p:cBhvr>
                                        <p:cTn id="39" dur="166" decel="50000">
                                          <p:stCondLst>
                                            <p:cond delay="1338"/>
                                          </p:stCondLst>
                                        </p:cTn>
                                        <p:tgtEl>
                                          <p:spTgt spid="15"/>
                                        </p:tgtEl>
                                      </p:cBhvr>
                                      <p:to x="100000" y="100000"/>
                                    </p:animScale>
                                    <p:animScale>
                                      <p:cBhvr>
                                        <p:cTn id="40" dur="26">
                                          <p:stCondLst>
                                            <p:cond delay="1642"/>
                                          </p:stCondLst>
                                        </p:cTn>
                                        <p:tgtEl>
                                          <p:spTgt spid="15"/>
                                        </p:tgtEl>
                                      </p:cBhvr>
                                      <p:to x="100000" y="90000"/>
                                    </p:animScale>
                                    <p:animScale>
                                      <p:cBhvr>
                                        <p:cTn id="41" dur="166" decel="50000">
                                          <p:stCondLst>
                                            <p:cond delay="1668"/>
                                          </p:stCondLst>
                                        </p:cTn>
                                        <p:tgtEl>
                                          <p:spTgt spid="15"/>
                                        </p:tgtEl>
                                      </p:cBhvr>
                                      <p:to x="100000" y="100000"/>
                                    </p:animScale>
                                    <p:animScale>
                                      <p:cBhvr>
                                        <p:cTn id="42" dur="26">
                                          <p:stCondLst>
                                            <p:cond delay="1808"/>
                                          </p:stCondLst>
                                        </p:cTn>
                                        <p:tgtEl>
                                          <p:spTgt spid="15"/>
                                        </p:tgtEl>
                                      </p:cBhvr>
                                      <p:to x="100000" y="95000"/>
                                    </p:animScale>
                                    <p:animScale>
                                      <p:cBhvr>
                                        <p:cTn id="43" dur="166" decel="50000">
                                          <p:stCondLst>
                                            <p:cond delay="1834"/>
                                          </p:stCondLst>
                                        </p:cTn>
                                        <p:tgtEl>
                                          <p:spTgt spid="15"/>
                                        </p:tgtEl>
                                      </p:cBhvr>
                                      <p:to x="100000" y="100000"/>
                                    </p:animScale>
                                  </p:childTnLst>
                                </p:cTn>
                              </p:par>
                            </p:childTnLst>
                          </p:cTn>
                        </p:par>
                        <p:par>
                          <p:cTn id="44" fill="hold">
                            <p:stCondLst>
                              <p:cond delay="4500"/>
                            </p:stCondLst>
                            <p:childTnLst>
                              <p:par>
                                <p:cTn id="45" presetID="26"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80">
                                          <p:stCondLst>
                                            <p:cond delay="0"/>
                                          </p:stCondLst>
                                        </p:cTn>
                                        <p:tgtEl>
                                          <p:spTgt spid="16"/>
                                        </p:tgtEl>
                                      </p:cBhvr>
                                    </p:animEffect>
                                    <p:anim calcmode="lin" valueType="num">
                                      <p:cBhvr>
                                        <p:cTn id="4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3" dur="26">
                                          <p:stCondLst>
                                            <p:cond delay="650"/>
                                          </p:stCondLst>
                                        </p:cTn>
                                        <p:tgtEl>
                                          <p:spTgt spid="16"/>
                                        </p:tgtEl>
                                      </p:cBhvr>
                                      <p:to x="100000" y="60000"/>
                                    </p:animScale>
                                    <p:animScale>
                                      <p:cBhvr>
                                        <p:cTn id="54" dur="166" decel="50000">
                                          <p:stCondLst>
                                            <p:cond delay="676"/>
                                          </p:stCondLst>
                                        </p:cTn>
                                        <p:tgtEl>
                                          <p:spTgt spid="16"/>
                                        </p:tgtEl>
                                      </p:cBhvr>
                                      <p:to x="100000" y="100000"/>
                                    </p:animScale>
                                    <p:animScale>
                                      <p:cBhvr>
                                        <p:cTn id="55" dur="26">
                                          <p:stCondLst>
                                            <p:cond delay="1312"/>
                                          </p:stCondLst>
                                        </p:cTn>
                                        <p:tgtEl>
                                          <p:spTgt spid="16"/>
                                        </p:tgtEl>
                                      </p:cBhvr>
                                      <p:to x="100000" y="80000"/>
                                    </p:animScale>
                                    <p:animScale>
                                      <p:cBhvr>
                                        <p:cTn id="56" dur="166" decel="50000">
                                          <p:stCondLst>
                                            <p:cond delay="1338"/>
                                          </p:stCondLst>
                                        </p:cTn>
                                        <p:tgtEl>
                                          <p:spTgt spid="16"/>
                                        </p:tgtEl>
                                      </p:cBhvr>
                                      <p:to x="100000" y="100000"/>
                                    </p:animScale>
                                    <p:animScale>
                                      <p:cBhvr>
                                        <p:cTn id="57" dur="26">
                                          <p:stCondLst>
                                            <p:cond delay="1642"/>
                                          </p:stCondLst>
                                        </p:cTn>
                                        <p:tgtEl>
                                          <p:spTgt spid="16"/>
                                        </p:tgtEl>
                                      </p:cBhvr>
                                      <p:to x="100000" y="90000"/>
                                    </p:animScale>
                                    <p:animScale>
                                      <p:cBhvr>
                                        <p:cTn id="58" dur="166" decel="50000">
                                          <p:stCondLst>
                                            <p:cond delay="1668"/>
                                          </p:stCondLst>
                                        </p:cTn>
                                        <p:tgtEl>
                                          <p:spTgt spid="16"/>
                                        </p:tgtEl>
                                      </p:cBhvr>
                                      <p:to x="100000" y="100000"/>
                                    </p:animScale>
                                    <p:animScale>
                                      <p:cBhvr>
                                        <p:cTn id="59" dur="26">
                                          <p:stCondLst>
                                            <p:cond delay="1808"/>
                                          </p:stCondLst>
                                        </p:cTn>
                                        <p:tgtEl>
                                          <p:spTgt spid="16"/>
                                        </p:tgtEl>
                                      </p:cBhvr>
                                      <p:to x="100000" y="95000"/>
                                    </p:animScale>
                                    <p:animScale>
                                      <p:cBhvr>
                                        <p:cTn id="6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Blackboard Tools</a:t>
            </a:r>
            <a:br>
              <a:rPr lang="en-US" dirty="0">
                <a:solidFill>
                  <a:prstClr val="black"/>
                </a:solidFill>
              </a:rPr>
            </a:br>
            <a:r>
              <a:rPr lang="en-US" sz="4000" dirty="0">
                <a:solidFill>
                  <a:prstClr val="black"/>
                </a:solidFill>
              </a:rPr>
              <a:t>-</a:t>
            </a:r>
            <a:r>
              <a:rPr lang="en-US" sz="4000" i="1" dirty="0">
                <a:solidFill>
                  <a:prstClr val="black"/>
                </a:solidFill>
              </a:rPr>
              <a:t>Adaptive Release</a:t>
            </a:r>
            <a:endParaRPr lang="en-US"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0201763"/>
              </p:ext>
            </p:extLst>
          </p:nvPr>
        </p:nvGraphicFramePr>
        <p:xfrm>
          <a:off x="838200" y="1825625"/>
          <a:ext cx="38862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 result for BLACKBOARD">
            <a:extLst>
              <a:ext uri="{FF2B5EF4-FFF2-40B4-BE49-F238E27FC236}">
                <a16:creationId xmlns:a16="http://schemas.microsoft.com/office/drawing/2014/main" id="{D9294D2B-ED19-4537-8758-B653708E928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20574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BLACKBOARD">
            <a:extLst>
              <a:ext uri="{FF2B5EF4-FFF2-40B4-BE49-F238E27FC236}">
                <a16:creationId xmlns:a16="http://schemas.microsoft.com/office/drawing/2014/main" id="{56B0654E-A9F5-45CE-8EC0-5724D4FE4E1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27813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BLACKBOARD">
            <a:extLst>
              <a:ext uri="{FF2B5EF4-FFF2-40B4-BE49-F238E27FC236}">
                <a16:creationId xmlns:a16="http://schemas.microsoft.com/office/drawing/2014/main" id="{87C78363-2118-445D-B5EF-48406B08A06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35052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LACKBOARD">
            <a:extLst>
              <a:ext uri="{FF2B5EF4-FFF2-40B4-BE49-F238E27FC236}">
                <a16:creationId xmlns:a16="http://schemas.microsoft.com/office/drawing/2014/main" id="{02A472E9-47DB-4E10-B0BE-5ADDEEB8B1B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42291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BLACKBOARD">
            <a:extLst>
              <a:ext uri="{FF2B5EF4-FFF2-40B4-BE49-F238E27FC236}">
                <a16:creationId xmlns:a16="http://schemas.microsoft.com/office/drawing/2014/main" id="{EB36E940-C7F1-4D1F-BCE4-61EA7038F89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49530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3150FFC-9808-4841-865B-BB9D2F5E20AB}"/>
              </a:ext>
            </a:extLst>
          </p:cNvPr>
          <p:cNvPicPr>
            <a:picLocks noChangeAspect="1"/>
          </p:cNvPicPr>
          <p:nvPr/>
        </p:nvPicPr>
        <p:blipFill>
          <a:blip r:embed="rId8"/>
          <a:stretch>
            <a:fillRect/>
          </a:stretch>
        </p:blipFill>
        <p:spPr>
          <a:xfrm>
            <a:off x="152400" y="5676900"/>
            <a:ext cx="457200" cy="432197"/>
          </a:xfrm>
          <a:prstGeom prst="rect">
            <a:avLst/>
          </a:prstGeom>
        </p:spPr>
      </p:pic>
      <p:pic>
        <p:nvPicPr>
          <p:cNvPr id="1028" name="Picture 4" descr="Image result for repea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1437832"/>
            <a:ext cx="4572000" cy="44880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949086" y="3534335"/>
            <a:ext cx="1018227" cy="379591"/>
          </a:xfrm>
          <a:prstGeom prst="rect">
            <a:avLst/>
          </a:prstGeom>
          <a:solidFill>
            <a:schemeClr val="bg1"/>
          </a:solidFill>
        </p:spPr>
        <p:txBody>
          <a:bodyPr wrap="none">
            <a:spAutoFit/>
          </a:bodyPr>
          <a:lstStyle/>
          <a:p>
            <a:pPr fontAlgn="base">
              <a:spcBef>
                <a:spcPct val="0"/>
              </a:spcBef>
              <a:spcAft>
                <a:spcPct val="0"/>
              </a:spcAft>
              <a:buClrTx/>
              <a:buSzTx/>
              <a:buFontTx/>
              <a:buNone/>
            </a:pPr>
            <a:r>
              <a:rPr lang="en-US" altLang="en-US" sz="2800" baseline="-25000" dirty="0">
                <a:solidFill>
                  <a:srgbClr val="FF0000"/>
                </a:solidFill>
                <a:latin typeface="Times New Roman" charset="0"/>
                <a:cs typeface="Arial" charset="0"/>
              </a:rPr>
              <a:t>Group B</a:t>
            </a:r>
          </a:p>
        </p:txBody>
      </p:sp>
    </p:spTree>
    <p:extLst>
      <p:ext uri="{BB962C8B-B14F-4D97-AF65-F5344CB8AC3E}">
        <p14:creationId xmlns:p14="http://schemas.microsoft.com/office/powerpoint/2010/main" val="412716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Blackboard Tools</a:t>
            </a:r>
            <a:br>
              <a:rPr lang="en-US" dirty="0"/>
            </a:br>
            <a:r>
              <a:rPr lang="en-US" i="1" dirty="0"/>
              <a:t>-Statistics tracking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0274193"/>
              </p:ext>
            </p:extLst>
          </p:nvPr>
        </p:nvGraphicFramePr>
        <p:xfrm>
          <a:off x="838200" y="1825625"/>
          <a:ext cx="38862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 result for BLACKBOARD">
            <a:extLst>
              <a:ext uri="{FF2B5EF4-FFF2-40B4-BE49-F238E27FC236}">
                <a16:creationId xmlns:a16="http://schemas.microsoft.com/office/drawing/2014/main" id="{D9294D2B-ED19-4537-8758-B653708E928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20574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BLACKBOARD">
            <a:extLst>
              <a:ext uri="{FF2B5EF4-FFF2-40B4-BE49-F238E27FC236}">
                <a16:creationId xmlns:a16="http://schemas.microsoft.com/office/drawing/2014/main" id="{56B0654E-A9F5-45CE-8EC0-5724D4FE4E1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27813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BLACKBOARD">
            <a:extLst>
              <a:ext uri="{FF2B5EF4-FFF2-40B4-BE49-F238E27FC236}">
                <a16:creationId xmlns:a16="http://schemas.microsoft.com/office/drawing/2014/main" id="{87C78363-2118-445D-B5EF-48406B08A06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35052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LACKBOARD">
            <a:extLst>
              <a:ext uri="{FF2B5EF4-FFF2-40B4-BE49-F238E27FC236}">
                <a16:creationId xmlns:a16="http://schemas.microsoft.com/office/drawing/2014/main" id="{02A472E9-47DB-4E10-B0BE-5ADDEEB8B1B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42291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BLACKBOARD">
            <a:extLst>
              <a:ext uri="{FF2B5EF4-FFF2-40B4-BE49-F238E27FC236}">
                <a16:creationId xmlns:a16="http://schemas.microsoft.com/office/drawing/2014/main" id="{EB36E940-C7F1-4D1F-BCE4-61EA7038F89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49530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3150FFC-9808-4841-865B-BB9D2F5E20AB}"/>
              </a:ext>
            </a:extLst>
          </p:cNvPr>
          <p:cNvPicPr>
            <a:picLocks noChangeAspect="1"/>
          </p:cNvPicPr>
          <p:nvPr/>
        </p:nvPicPr>
        <p:blipFill>
          <a:blip r:embed="rId8"/>
          <a:stretch>
            <a:fillRect/>
          </a:stretch>
        </p:blipFill>
        <p:spPr>
          <a:xfrm>
            <a:off x="152400" y="5676900"/>
            <a:ext cx="457200" cy="432197"/>
          </a:xfrm>
          <a:prstGeom prst="rect">
            <a:avLst/>
          </a:prstGeom>
        </p:spPr>
      </p:pic>
      <p:pic>
        <p:nvPicPr>
          <p:cNvPr id="10" name="Picture 9"/>
          <p:cNvPicPr>
            <a:picLocks noChangeAspect="1"/>
          </p:cNvPicPr>
          <p:nvPr/>
        </p:nvPicPr>
        <p:blipFill rotWithShape="1">
          <a:blip r:embed="rId9"/>
          <a:srcRect r="54167" b="22884"/>
          <a:stretch/>
        </p:blipFill>
        <p:spPr>
          <a:xfrm>
            <a:off x="7543800" y="182341"/>
            <a:ext cx="3962400" cy="3750117"/>
          </a:xfrm>
          <a:prstGeom prst="rect">
            <a:avLst/>
          </a:prstGeom>
        </p:spPr>
      </p:pic>
      <p:sp>
        <p:nvSpPr>
          <p:cNvPr id="12" name="Rectangle 1"/>
          <p:cNvSpPr>
            <a:spLocks noChangeArrowheads="1"/>
          </p:cNvSpPr>
          <p:nvPr/>
        </p:nvSpPr>
        <p:spPr bwMode="auto">
          <a:xfrm>
            <a:off x="10049435" y="2429309"/>
            <a:ext cx="779930" cy="116667"/>
          </a:xfrm>
          <a:prstGeom prst="rect">
            <a:avLst/>
          </a:prstGeom>
          <a:noFill/>
          <a:ln w="190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a:spcBef>
                <a:spcPct val="0"/>
              </a:spcBef>
              <a:buClrTx/>
              <a:buSzTx/>
              <a:buFontTx/>
              <a:buNone/>
            </a:pPr>
            <a:endParaRPr lang="en-US" altLang="en-US" sz="1800">
              <a:latin typeface="Times New Roman" charset="0"/>
            </a:endParaRPr>
          </a:p>
        </p:txBody>
      </p:sp>
      <p:sp>
        <p:nvSpPr>
          <p:cNvPr id="14" name="Rectangle 1"/>
          <p:cNvSpPr>
            <a:spLocks noChangeArrowheads="1"/>
          </p:cNvSpPr>
          <p:nvPr/>
        </p:nvSpPr>
        <p:spPr bwMode="auto">
          <a:xfrm>
            <a:off x="8610600" y="3134591"/>
            <a:ext cx="2895600" cy="723900"/>
          </a:xfrm>
          <a:prstGeom prst="rect">
            <a:avLst/>
          </a:prstGeom>
          <a:noFill/>
          <a:ln w="190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a:spcBef>
                <a:spcPct val="0"/>
              </a:spcBef>
              <a:buClrTx/>
              <a:buSzTx/>
              <a:buFontTx/>
              <a:buNone/>
            </a:pPr>
            <a:endParaRPr lang="en-US" altLang="en-US" sz="1800">
              <a:latin typeface="Times New Roman" charset="0"/>
            </a:endParaRPr>
          </a:p>
        </p:txBody>
      </p:sp>
      <p:pic>
        <p:nvPicPr>
          <p:cNvPr id="15" name="Picture 14"/>
          <p:cNvPicPr>
            <a:picLocks noChangeAspect="1"/>
          </p:cNvPicPr>
          <p:nvPr/>
        </p:nvPicPr>
        <p:blipFill>
          <a:blip r:embed="rId10"/>
          <a:stretch>
            <a:fillRect/>
          </a:stretch>
        </p:blipFill>
        <p:spPr>
          <a:xfrm>
            <a:off x="5334000" y="2603897"/>
            <a:ext cx="3933825" cy="3505200"/>
          </a:xfrm>
          <a:prstGeom prst="rect">
            <a:avLst/>
          </a:prstGeom>
        </p:spPr>
      </p:pic>
      <p:sp>
        <p:nvSpPr>
          <p:cNvPr id="16" name="Rectangle 15"/>
          <p:cNvSpPr/>
          <p:nvPr/>
        </p:nvSpPr>
        <p:spPr>
          <a:xfrm>
            <a:off x="5334000" y="351328"/>
            <a:ext cx="5334000" cy="2542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Statistics Tracking</a:t>
            </a:r>
            <a:endParaRPr lang="en-US" b="1" dirty="0"/>
          </a:p>
          <a:p>
            <a:r>
              <a:rPr lang="en-US" dirty="0"/>
              <a:t> </a:t>
            </a:r>
          </a:p>
          <a:p>
            <a:r>
              <a:rPr lang="en-US" i="1" dirty="0"/>
              <a:t>To view detailed usage statistics on selected content items for all enrolled users, turn on Statistics Tracking. Statistics Tracking must be turned on for each individual item to be tracked. The default setting for Statistics Tracking is off. </a:t>
            </a:r>
            <a:r>
              <a:rPr lang="en-US" i="1" dirty="0">
                <a:hlinkClick r:id="rId11"/>
              </a:rPr>
              <a:t>More Help</a:t>
            </a:r>
            <a:endParaRPr lang="en-US" i="1" dirty="0"/>
          </a:p>
        </p:txBody>
      </p:sp>
    </p:spTree>
    <p:extLst>
      <p:ext uri="{BB962C8B-B14F-4D97-AF65-F5344CB8AC3E}">
        <p14:creationId xmlns:p14="http://schemas.microsoft.com/office/powerpoint/2010/main" val="198619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80">
                                          <p:stCondLst>
                                            <p:cond delay="0"/>
                                          </p:stCondLst>
                                        </p:cTn>
                                        <p:tgtEl>
                                          <p:spTgt spid="12"/>
                                        </p:tgtEl>
                                      </p:cBhvr>
                                    </p:animEffect>
                                    <p:anim calcmode="lin" valueType="num">
                                      <p:cBhvr>
                                        <p:cTn id="2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0" dur="26">
                                          <p:stCondLst>
                                            <p:cond delay="650"/>
                                          </p:stCondLst>
                                        </p:cTn>
                                        <p:tgtEl>
                                          <p:spTgt spid="12"/>
                                        </p:tgtEl>
                                      </p:cBhvr>
                                      <p:to x="100000" y="60000"/>
                                    </p:animScale>
                                    <p:animScale>
                                      <p:cBhvr>
                                        <p:cTn id="31" dur="166" decel="50000">
                                          <p:stCondLst>
                                            <p:cond delay="676"/>
                                          </p:stCondLst>
                                        </p:cTn>
                                        <p:tgtEl>
                                          <p:spTgt spid="12"/>
                                        </p:tgtEl>
                                      </p:cBhvr>
                                      <p:to x="100000" y="100000"/>
                                    </p:animScale>
                                    <p:animScale>
                                      <p:cBhvr>
                                        <p:cTn id="32" dur="26">
                                          <p:stCondLst>
                                            <p:cond delay="1312"/>
                                          </p:stCondLst>
                                        </p:cTn>
                                        <p:tgtEl>
                                          <p:spTgt spid="12"/>
                                        </p:tgtEl>
                                      </p:cBhvr>
                                      <p:to x="100000" y="80000"/>
                                    </p:animScale>
                                    <p:animScale>
                                      <p:cBhvr>
                                        <p:cTn id="33" dur="166" decel="50000">
                                          <p:stCondLst>
                                            <p:cond delay="1338"/>
                                          </p:stCondLst>
                                        </p:cTn>
                                        <p:tgtEl>
                                          <p:spTgt spid="12"/>
                                        </p:tgtEl>
                                      </p:cBhvr>
                                      <p:to x="100000" y="100000"/>
                                    </p:animScale>
                                    <p:animScale>
                                      <p:cBhvr>
                                        <p:cTn id="34" dur="26">
                                          <p:stCondLst>
                                            <p:cond delay="1642"/>
                                          </p:stCondLst>
                                        </p:cTn>
                                        <p:tgtEl>
                                          <p:spTgt spid="12"/>
                                        </p:tgtEl>
                                      </p:cBhvr>
                                      <p:to x="100000" y="90000"/>
                                    </p:animScale>
                                    <p:animScale>
                                      <p:cBhvr>
                                        <p:cTn id="35" dur="166" decel="50000">
                                          <p:stCondLst>
                                            <p:cond delay="1668"/>
                                          </p:stCondLst>
                                        </p:cTn>
                                        <p:tgtEl>
                                          <p:spTgt spid="12"/>
                                        </p:tgtEl>
                                      </p:cBhvr>
                                      <p:to x="100000" y="100000"/>
                                    </p:animScale>
                                    <p:animScale>
                                      <p:cBhvr>
                                        <p:cTn id="36" dur="26">
                                          <p:stCondLst>
                                            <p:cond delay="1808"/>
                                          </p:stCondLst>
                                        </p:cTn>
                                        <p:tgtEl>
                                          <p:spTgt spid="12"/>
                                        </p:tgtEl>
                                      </p:cBhvr>
                                      <p:to x="100000" y="95000"/>
                                    </p:animScale>
                                    <p:animScale>
                                      <p:cBhvr>
                                        <p:cTn id="37" dur="166" decel="50000">
                                          <p:stCondLst>
                                            <p:cond delay="1834"/>
                                          </p:stCondLst>
                                        </p:cTn>
                                        <p:tgtEl>
                                          <p:spTgt spid="12"/>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Leveraging Blackboard’s Tools</a:t>
            </a:r>
            <a:br>
              <a:rPr lang="en-US" dirty="0"/>
            </a:br>
            <a:r>
              <a:rPr lang="en-US" i="1" dirty="0">
                <a:solidFill>
                  <a:prstClr val="black"/>
                </a:solidFill>
              </a:rPr>
              <a:t>-Statistics tracking </a:t>
            </a:r>
            <a:r>
              <a:rPr lang="en-US" i="1" dirty="0"/>
              <a:t>(survey results)</a:t>
            </a:r>
            <a:endParaRPr lang="en-US" dirty="0"/>
          </a:p>
        </p:txBody>
      </p:sp>
      <p:pic>
        <p:nvPicPr>
          <p:cNvPr id="2" name="Picture 1"/>
          <p:cNvPicPr>
            <a:picLocks noChangeAspect="1"/>
          </p:cNvPicPr>
          <p:nvPr/>
        </p:nvPicPr>
        <p:blipFill>
          <a:blip r:embed="rId2"/>
          <a:stretch>
            <a:fillRect/>
          </a:stretch>
        </p:blipFill>
        <p:spPr>
          <a:xfrm>
            <a:off x="976878" y="1828800"/>
            <a:ext cx="10238244" cy="5029200"/>
          </a:xfrm>
          <a:prstGeom prst="rect">
            <a:avLst/>
          </a:prstGeom>
        </p:spPr>
      </p:pic>
      <p:pic>
        <p:nvPicPr>
          <p:cNvPr id="19" name="Picture 18"/>
          <p:cNvPicPr>
            <a:picLocks noChangeAspect="1"/>
          </p:cNvPicPr>
          <p:nvPr/>
        </p:nvPicPr>
        <p:blipFill>
          <a:blip r:embed="rId3"/>
          <a:stretch>
            <a:fillRect/>
          </a:stretch>
        </p:blipFill>
        <p:spPr>
          <a:xfrm>
            <a:off x="9956075" y="0"/>
            <a:ext cx="2235925" cy="914400"/>
          </a:xfrm>
          <a:prstGeom prst="rect">
            <a:avLst/>
          </a:prstGeom>
        </p:spPr>
      </p:pic>
    </p:spTree>
    <p:extLst>
      <p:ext uri="{BB962C8B-B14F-4D97-AF65-F5344CB8AC3E}">
        <p14:creationId xmlns:p14="http://schemas.microsoft.com/office/powerpoint/2010/main" val="3466744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prstClr val="black"/>
                </a:solidFill>
              </a:rPr>
              <a:t>Leveraging Blackboard’s Tools</a:t>
            </a:r>
            <a:br>
              <a:rPr lang="en-US" dirty="0">
                <a:solidFill>
                  <a:prstClr val="black"/>
                </a:solidFill>
              </a:rPr>
            </a:br>
            <a:r>
              <a:rPr lang="en-US" i="1" dirty="0">
                <a:solidFill>
                  <a:prstClr val="black"/>
                </a:solidFill>
              </a:rPr>
              <a:t>-Statistics tracking (survey results)</a:t>
            </a:r>
            <a:endParaRPr lang="en-US" dirty="0"/>
          </a:p>
        </p:txBody>
      </p:sp>
      <p:pic>
        <p:nvPicPr>
          <p:cNvPr id="3" name="Picture 2"/>
          <p:cNvPicPr>
            <a:picLocks noChangeAspect="1"/>
          </p:cNvPicPr>
          <p:nvPr/>
        </p:nvPicPr>
        <p:blipFill>
          <a:blip r:embed="rId2"/>
          <a:stretch>
            <a:fillRect/>
          </a:stretch>
        </p:blipFill>
        <p:spPr>
          <a:xfrm>
            <a:off x="2624138" y="1768658"/>
            <a:ext cx="6943725" cy="5089342"/>
          </a:xfrm>
          <a:prstGeom prst="rect">
            <a:avLst/>
          </a:prstGeom>
        </p:spPr>
      </p:pic>
      <p:pic>
        <p:nvPicPr>
          <p:cNvPr id="5" name="Picture 4"/>
          <p:cNvPicPr>
            <a:picLocks noChangeAspect="1"/>
          </p:cNvPicPr>
          <p:nvPr/>
        </p:nvPicPr>
        <p:blipFill>
          <a:blip r:embed="rId3"/>
          <a:stretch>
            <a:fillRect/>
          </a:stretch>
        </p:blipFill>
        <p:spPr>
          <a:xfrm>
            <a:off x="9956075" y="0"/>
            <a:ext cx="2235925" cy="914400"/>
          </a:xfrm>
          <a:prstGeom prst="rect">
            <a:avLst/>
          </a:prstGeom>
        </p:spPr>
      </p:pic>
    </p:spTree>
    <p:extLst>
      <p:ext uri="{BB962C8B-B14F-4D97-AF65-F5344CB8AC3E}">
        <p14:creationId xmlns:p14="http://schemas.microsoft.com/office/powerpoint/2010/main" val="1030632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Blackboard Tools</a:t>
            </a:r>
            <a:br>
              <a:rPr lang="en-US" dirty="0"/>
            </a:br>
            <a:r>
              <a:rPr lang="en-US" i="1" dirty="0"/>
              <a:t>-spring/summer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9620460"/>
              </p:ext>
            </p:extLst>
          </p:nvPr>
        </p:nvGraphicFramePr>
        <p:xfrm>
          <a:off x="838200" y="1825625"/>
          <a:ext cx="38862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 result for BLACKBOARD">
            <a:extLst>
              <a:ext uri="{FF2B5EF4-FFF2-40B4-BE49-F238E27FC236}">
                <a16:creationId xmlns:a16="http://schemas.microsoft.com/office/drawing/2014/main" id="{D9294D2B-ED19-4537-8758-B653708E928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20574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BLACKBOARD">
            <a:extLst>
              <a:ext uri="{FF2B5EF4-FFF2-40B4-BE49-F238E27FC236}">
                <a16:creationId xmlns:a16="http://schemas.microsoft.com/office/drawing/2014/main" id="{56B0654E-A9F5-45CE-8EC0-5724D4FE4E1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27813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BLACKBOARD">
            <a:extLst>
              <a:ext uri="{FF2B5EF4-FFF2-40B4-BE49-F238E27FC236}">
                <a16:creationId xmlns:a16="http://schemas.microsoft.com/office/drawing/2014/main" id="{87C78363-2118-445D-B5EF-48406B08A06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35052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LACKBOARD">
            <a:extLst>
              <a:ext uri="{FF2B5EF4-FFF2-40B4-BE49-F238E27FC236}">
                <a16:creationId xmlns:a16="http://schemas.microsoft.com/office/drawing/2014/main" id="{02A472E9-47DB-4E10-B0BE-5ADDEEB8B1B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42291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BLACKBOARD">
            <a:extLst>
              <a:ext uri="{FF2B5EF4-FFF2-40B4-BE49-F238E27FC236}">
                <a16:creationId xmlns:a16="http://schemas.microsoft.com/office/drawing/2014/main" id="{EB36E940-C7F1-4D1F-BCE4-61EA7038F89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49530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3150FFC-9808-4841-865B-BB9D2F5E20AB}"/>
              </a:ext>
            </a:extLst>
          </p:cNvPr>
          <p:cNvPicPr>
            <a:picLocks noChangeAspect="1"/>
          </p:cNvPicPr>
          <p:nvPr/>
        </p:nvPicPr>
        <p:blipFill>
          <a:blip r:embed="rId8"/>
          <a:stretch>
            <a:fillRect/>
          </a:stretch>
        </p:blipFill>
        <p:spPr>
          <a:xfrm>
            <a:off x="152400" y="5676900"/>
            <a:ext cx="457200" cy="432197"/>
          </a:xfrm>
          <a:prstGeom prst="rect">
            <a:avLst/>
          </a:prstGeom>
        </p:spPr>
      </p:pic>
      <p:pic>
        <p:nvPicPr>
          <p:cNvPr id="9" name="Picture 8"/>
          <p:cNvPicPr>
            <a:picLocks noChangeAspect="1"/>
          </p:cNvPicPr>
          <p:nvPr/>
        </p:nvPicPr>
        <p:blipFill>
          <a:blip r:embed="rId9"/>
          <a:stretch>
            <a:fillRect/>
          </a:stretch>
        </p:blipFill>
        <p:spPr>
          <a:xfrm>
            <a:off x="5153025" y="152400"/>
            <a:ext cx="6200775" cy="6477000"/>
          </a:xfrm>
          <a:prstGeom prst="rect">
            <a:avLst/>
          </a:prstGeom>
        </p:spPr>
      </p:pic>
      <p:sp>
        <p:nvSpPr>
          <p:cNvPr id="11" name="Rectangle 1"/>
          <p:cNvSpPr>
            <a:spLocks noChangeArrowheads="1"/>
          </p:cNvSpPr>
          <p:nvPr/>
        </p:nvSpPr>
        <p:spPr bwMode="auto">
          <a:xfrm>
            <a:off x="5257800" y="6172200"/>
            <a:ext cx="1295400" cy="319160"/>
          </a:xfrm>
          <a:prstGeom prst="rect">
            <a:avLst/>
          </a:prstGeom>
          <a:noFill/>
          <a:ln w="190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a:spcBef>
                <a:spcPct val="0"/>
              </a:spcBef>
              <a:buClrTx/>
              <a:buSzTx/>
              <a:buFontTx/>
              <a:buNone/>
            </a:pPr>
            <a:endParaRPr lang="en-US" altLang="en-US" sz="1800">
              <a:latin typeface="Times New Roman" charset="0"/>
            </a:endParaRPr>
          </a:p>
        </p:txBody>
      </p:sp>
    </p:spTree>
    <p:extLst>
      <p:ext uri="{BB962C8B-B14F-4D97-AF65-F5344CB8AC3E}">
        <p14:creationId xmlns:p14="http://schemas.microsoft.com/office/powerpoint/2010/main" val="385626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Blackboard Tools</a:t>
            </a:r>
            <a:br>
              <a:rPr lang="en-US" dirty="0"/>
            </a:br>
            <a:r>
              <a:rPr lang="en-US" i="1" dirty="0"/>
              <a:t>-spring/summer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9620460"/>
              </p:ext>
            </p:extLst>
          </p:nvPr>
        </p:nvGraphicFramePr>
        <p:xfrm>
          <a:off x="838200" y="1825625"/>
          <a:ext cx="38862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 result for BLACKBOARD">
            <a:extLst>
              <a:ext uri="{FF2B5EF4-FFF2-40B4-BE49-F238E27FC236}">
                <a16:creationId xmlns:a16="http://schemas.microsoft.com/office/drawing/2014/main" id="{D9294D2B-ED19-4537-8758-B653708E928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20574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BLACKBOARD">
            <a:extLst>
              <a:ext uri="{FF2B5EF4-FFF2-40B4-BE49-F238E27FC236}">
                <a16:creationId xmlns:a16="http://schemas.microsoft.com/office/drawing/2014/main" id="{56B0654E-A9F5-45CE-8EC0-5724D4FE4E1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27813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BLACKBOARD">
            <a:extLst>
              <a:ext uri="{FF2B5EF4-FFF2-40B4-BE49-F238E27FC236}">
                <a16:creationId xmlns:a16="http://schemas.microsoft.com/office/drawing/2014/main" id="{87C78363-2118-445D-B5EF-48406B08A06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35052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LACKBOARD">
            <a:extLst>
              <a:ext uri="{FF2B5EF4-FFF2-40B4-BE49-F238E27FC236}">
                <a16:creationId xmlns:a16="http://schemas.microsoft.com/office/drawing/2014/main" id="{02A472E9-47DB-4E10-B0BE-5ADDEEB8B1B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42291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BLACKBOARD">
            <a:extLst>
              <a:ext uri="{FF2B5EF4-FFF2-40B4-BE49-F238E27FC236}">
                <a16:creationId xmlns:a16="http://schemas.microsoft.com/office/drawing/2014/main" id="{EB36E940-C7F1-4D1F-BCE4-61EA7038F89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49530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3150FFC-9808-4841-865B-BB9D2F5E20AB}"/>
              </a:ext>
            </a:extLst>
          </p:cNvPr>
          <p:cNvPicPr>
            <a:picLocks noChangeAspect="1"/>
          </p:cNvPicPr>
          <p:nvPr/>
        </p:nvPicPr>
        <p:blipFill>
          <a:blip r:embed="rId8"/>
          <a:stretch>
            <a:fillRect/>
          </a:stretch>
        </p:blipFill>
        <p:spPr>
          <a:xfrm>
            <a:off x="152400" y="5676900"/>
            <a:ext cx="457200" cy="432197"/>
          </a:xfrm>
          <a:prstGeom prst="rect">
            <a:avLst/>
          </a:prstGeom>
        </p:spPr>
      </p:pic>
      <p:pic>
        <p:nvPicPr>
          <p:cNvPr id="10" name="Picture 9"/>
          <p:cNvPicPr>
            <a:picLocks noChangeAspect="1"/>
          </p:cNvPicPr>
          <p:nvPr/>
        </p:nvPicPr>
        <p:blipFill>
          <a:blip r:embed="rId9"/>
          <a:stretch>
            <a:fillRect/>
          </a:stretch>
        </p:blipFill>
        <p:spPr>
          <a:xfrm>
            <a:off x="6076950" y="1362075"/>
            <a:ext cx="6191250" cy="5267325"/>
          </a:xfrm>
          <a:prstGeom prst="rect">
            <a:avLst/>
          </a:prstGeom>
        </p:spPr>
      </p:pic>
      <p:sp>
        <p:nvSpPr>
          <p:cNvPr id="11" name="Rectangle 1"/>
          <p:cNvSpPr>
            <a:spLocks noChangeArrowheads="1"/>
          </p:cNvSpPr>
          <p:nvPr/>
        </p:nvSpPr>
        <p:spPr bwMode="auto">
          <a:xfrm>
            <a:off x="6229350" y="3398439"/>
            <a:ext cx="2743200" cy="478235"/>
          </a:xfrm>
          <a:prstGeom prst="rect">
            <a:avLst/>
          </a:prstGeom>
          <a:noFill/>
          <a:ln w="190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a:spcBef>
                <a:spcPct val="0"/>
              </a:spcBef>
              <a:buClrTx/>
              <a:buSzTx/>
              <a:buFontTx/>
              <a:buNone/>
            </a:pPr>
            <a:endParaRPr lang="en-US" altLang="en-US" sz="1800">
              <a:latin typeface="Times New Roman" charset="0"/>
            </a:endParaRPr>
          </a:p>
        </p:txBody>
      </p:sp>
      <p:pic>
        <p:nvPicPr>
          <p:cNvPr id="12" name="Picture 11"/>
          <p:cNvPicPr>
            <a:picLocks noChangeAspect="1"/>
          </p:cNvPicPr>
          <p:nvPr/>
        </p:nvPicPr>
        <p:blipFill rotWithShape="1">
          <a:blip r:embed="rId10"/>
          <a:srcRect r="79526"/>
          <a:stretch/>
        </p:blipFill>
        <p:spPr>
          <a:xfrm>
            <a:off x="4800600" y="1401034"/>
            <a:ext cx="1295400" cy="5177137"/>
          </a:xfrm>
          <a:prstGeom prst="rect">
            <a:avLst/>
          </a:prstGeom>
        </p:spPr>
      </p:pic>
      <p:sp>
        <p:nvSpPr>
          <p:cNvPr id="13" name="Rectangle 12"/>
          <p:cNvSpPr>
            <a:spLocks noChangeArrowheads="1"/>
          </p:cNvSpPr>
          <p:nvPr/>
        </p:nvSpPr>
        <p:spPr bwMode="auto">
          <a:xfrm>
            <a:off x="4800600" y="4800600"/>
            <a:ext cx="1219199" cy="304800"/>
          </a:xfrm>
          <a:prstGeom prst="rect">
            <a:avLst/>
          </a:prstGeom>
          <a:noFill/>
          <a:ln w="190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a:spcBef>
                <a:spcPct val="0"/>
              </a:spcBef>
              <a:buClrTx/>
              <a:buSzTx/>
              <a:buFontTx/>
              <a:buNone/>
            </a:pPr>
            <a:endParaRPr lang="en-US" altLang="en-US" sz="1800">
              <a:latin typeface="Times New Roman" charset="0"/>
            </a:endParaRPr>
          </a:p>
        </p:txBody>
      </p:sp>
    </p:spTree>
    <p:extLst>
      <p:ext uri="{BB962C8B-B14F-4D97-AF65-F5344CB8AC3E}">
        <p14:creationId xmlns:p14="http://schemas.microsoft.com/office/powerpoint/2010/main" val="121503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80">
                                          <p:stCondLst>
                                            <p:cond delay="0"/>
                                          </p:stCondLst>
                                        </p:cTn>
                                        <p:tgtEl>
                                          <p:spTgt spid="11"/>
                                        </p:tgtEl>
                                      </p:cBhvr>
                                    </p:animEffect>
                                    <p:anim calcmode="lin" valueType="num">
                                      <p:cBhvr>
                                        <p:cTn id="2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0" dur="26">
                                          <p:stCondLst>
                                            <p:cond delay="650"/>
                                          </p:stCondLst>
                                        </p:cTn>
                                        <p:tgtEl>
                                          <p:spTgt spid="11"/>
                                        </p:tgtEl>
                                      </p:cBhvr>
                                      <p:to x="100000" y="60000"/>
                                    </p:animScale>
                                    <p:animScale>
                                      <p:cBhvr>
                                        <p:cTn id="31" dur="166" decel="50000">
                                          <p:stCondLst>
                                            <p:cond delay="676"/>
                                          </p:stCondLst>
                                        </p:cTn>
                                        <p:tgtEl>
                                          <p:spTgt spid="11"/>
                                        </p:tgtEl>
                                      </p:cBhvr>
                                      <p:to x="100000" y="100000"/>
                                    </p:animScale>
                                    <p:animScale>
                                      <p:cBhvr>
                                        <p:cTn id="32" dur="26">
                                          <p:stCondLst>
                                            <p:cond delay="1312"/>
                                          </p:stCondLst>
                                        </p:cTn>
                                        <p:tgtEl>
                                          <p:spTgt spid="11"/>
                                        </p:tgtEl>
                                      </p:cBhvr>
                                      <p:to x="100000" y="80000"/>
                                    </p:animScale>
                                    <p:animScale>
                                      <p:cBhvr>
                                        <p:cTn id="33" dur="166" decel="50000">
                                          <p:stCondLst>
                                            <p:cond delay="1338"/>
                                          </p:stCondLst>
                                        </p:cTn>
                                        <p:tgtEl>
                                          <p:spTgt spid="11"/>
                                        </p:tgtEl>
                                      </p:cBhvr>
                                      <p:to x="100000" y="100000"/>
                                    </p:animScale>
                                    <p:animScale>
                                      <p:cBhvr>
                                        <p:cTn id="34" dur="26">
                                          <p:stCondLst>
                                            <p:cond delay="1642"/>
                                          </p:stCondLst>
                                        </p:cTn>
                                        <p:tgtEl>
                                          <p:spTgt spid="11"/>
                                        </p:tgtEl>
                                      </p:cBhvr>
                                      <p:to x="100000" y="90000"/>
                                    </p:animScale>
                                    <p:animScale>
                                      <p:cBhvr>
                                        <p:cTn id="35" dur="166" decel="50000">
                                          <p:stCondLst>
                                            <p:cond delay="1668"/>
                                          </p:stCondLst>
                                        </p:cTn>
                                        <p:tgtEl>
                                          <p:spTgt spid="11"/>
                                        </p:tgtEl>
                                      </p:cBhvr>
                                      <p:to x="100000" y="100000"/>
                                    </p:animScale>
                                    <p:animScale>
                                      <p:cBhvr>
                                        <p:cTn id="36" dur="26">
                                          <p:stCondLst>
                                            <p:cond delay="1808"/>
                                          </p:stCondLst>
                                        </p:cTn>
                                        <p:tgtEl>
                                          <p:spTgt spid="11"/>
                                        </p:tgtEl>
                                      </p:cBhvr>
                                      <p:to x="100000" y="95000"/>
                                    </p:animScale>
                                    <p:animScale>
                                      <p:cBhvr>
                                        <p:cTn id="37"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9"/>
          <p:cNvSpPr txBox="1">
            <a:spLocks noGrp="1"/>
          </p:cNvSpPr>
          <p:nvPr>
            <p:ph type="title"/>
          </p:nvPr>
        </p:nvSpPr>
        <p:spPr>
          <a:xfrm>
            <a:off x="203200" y="313433"/>
            <a:ext cx="11513200" cy="573200"/>
          </a:xfrm>
          <a:prstGeom prst="rect">
            <a:avLst/>
          </a:prstGeom>
          <a:noFill/>
          <a:ln>
            <a:noFill/>
          </a:ln>
        </p:spPr>
        <p:txBody>
          <a:bodyPr spcFirstLastPara="1" vert="horz" wrap="square" lIns="0" tIns="0" rIns="0" bIns="0" rtlCol="0" anchor="t" anchorCtr="0">
            <a:noAutofit/>
          </a:bodyPr>
          <a:lstStyle/>
          <a:p>
            <a:pPr>
              <a:buSzPts val="1100"/>
            </a:pPr>
            <a:r>
              <a:rPr lang="en-US" dirty="0"/>
              <a:t>ATS Team!</a:t>
            </a:r>
            <a:endParaRPr dirty="0"/>
          </a:p>
        </p:txBody>
      </p:sp>
      <p:grpSp>
        <p:nvGrpSpPr>
          <p:cNvPr id="209" name="Google Shape;209;p39"/>
          <p:cNvGrpSpPr/>
          <p:nvPr/>
        </p:nvGrpSpPr>
        <p:grpSpPr>
          <a:xfrm>
            <a:off x="6153905" y="191004"/>
            <a:ext cx="5800929" cy="1409600"/>
            <a:chOff x="4615428" y="143253"/>
            <a:chExt cx="4350697" cy="1057200"/>
          </a:xfrm>
        </p:grpSpPr>
        <p:sp>
          <p:nvSpPr>
            <p:cNvPr id="210" name="Google Shape;210;p39"/>
            <p:cNvSpPr txBox="1"/>
            <p:nvPr/>
          </p:nvSpPr>
          <p:spPr>
            <a:xfrm>
              <a:off x="5772025" y="193953"/>
              <a:ext cx="3194100" cy="955800"/>
            </a:xfrm>
            <a:prstGeom prst="rect">
              <a:avLst/>
            </a:prstGeom>
            <a:noFill/>
            <a:ln>
              <a:noFill/>
            </a:ln>
          </p:spPr>
          <p:txBody>
            <a:bodyPr spcFirstLastPara="1" wrap="square" lIns="121900" tIns="121900" rIns="121900" bIns="121900" anchor="t" anchorCtr="0">
              <a:noAutofit/>
            </a:bodyPr>
            <a:lstStyle/>
            <a:p>
              <a:r>
                <a:rPr lang="en-US" sz="2400" b="1">
                  <a:latin typeface="Montserrat"/>
                  <a:ea typeface="Montserrat"/>
                  <a:cs typeface="Montserrat"/>
                  <a:sym typeface="Montserrat"/>
                </a:rPr>
                <a:t>Stephanie Trowbridge</a:t>
              </a:r>
              <a:endParaRPr sz="2400" b="1">
                <a:latin typeface="Montserrat"/>
                <a:ea typeface="Montserrat"/>
                <a:cs typeface="Montserrat"/>
                <a:sym typeface="Montserrat"/>
              </a:endParaRPr>
            </a:p>
            <a:p>
              <a:r>
                <a:rPr lang="en-US" sz="2400" b="1">
                  <a:latin typeface="Montserrat"/>
                  <a:ea typeface="Montserrat"/>
                  <a:cs typeface="Montserrat"/>
                  <a:sym typeface="Montserrat"/>
                </a:rPr>
                <a:t>Interim AVP - ATS and CS</a:t>
              </a:r>
              <a:endParaRPr sz="2400" b="1">
                <a:latin typeface="Montserrat"/>
                <a:ea typeface="Montserrat"/>
                <a:cs typeface="Montserrat"/>
                <a:sym typeface="Montserrat"/>
              </a:endParaRPr>
            </a:p>
          </p:txBody>
        </p:sp>
        <p:pic>
          <p:nvPicPr>
            <p:cNvPr id="211" name="Google Shape;211;p39"/>
            <p:cNvPicPr preferRelativeResize="0"/>
            <p:nvPr/>
          </p:nvPicPr>
          <p:blipFill rotWithShape="1">
            <a:blip r:embed="rId3">
              <a:alphaModFix/>
            </a:blip>
            <a:srcRect/>
            <a:stretch/>
          </p:blipFill>
          <p:spPr>
            <a:xfrm>
              <a:off x="4615428" y="143253"/>
              <a:ext cx="1057200" cy="1057200"/>
            </a:xfrm>
            <a:prstGeom prst="ellipse">
              <a:avLst/>
            </a:prstGeom>
            <a:noFill/>
            <a:ln>
              <a:noFill/>
            </a:ln>
          </p:spPr>
        </p:pic>
      </p:grpSp>
      <p:grpSp>
        <p:nvGrpSpPr>
          <p:cNvPr id="212" name="Google Shape;212;p39"/>
          <p:cNvGrpSpPr/>
          <p:nvPr/>
        </p:nvGrpSpPr>
        <p:grpSpPr>
          <a:xfrm>
            <a:off x="438888" y="1802207"/>
            <a:ext cx="5758113" cy="1411600"/>
            <a:chOff x="329165" y="1309728"/>
            <a:chExt cx="4318585" cy="1058700"/>
          </a:xfrm>
        </p:grpSpPr>
        <p:sp>
          <p:nvSpPr>
            <p:cNvPr id="213" name="Google Shape;213;p39"/>
            <p:cNvSpPr txBox="1"/>
            <p:nvPr/>
          </p:nvSpPr>
          <p:spPr>
            <a:xfrm>
              <a:off x="1453650" y="1361178"/>
              <a:ext cx="3194100" cy="955800"/>
            </a:xfrm>
            <a:prstGeom prst="rect">
              <a:avLst/>
            </a:prstGeom>
            <a:noFill/>
            <a:ln>
              <a:noFill/>
            </a:ln>
          </p:spPr>
          <p:txBody>
            <a:bodyPr spcFirstLastPara="1" wrap="square" lIns="121900" tIns="121900" rIns="121900" bIns="121900" anchor="t" anchorCtr="0">
              <a:noAutofit/>
            </a:bodyPr>
            <a:lstStyle/>
            <a:p>
              <a:r>
                <a:rPr lang="en-US" sz="2400" b="1">
                  <a:latin typeface="Montserrat"/>
                  <a:ea typeface="Montserrat"/>
                  <a:cs typeface="Montserrat"/>
                  <a:sym typeface="Montserrat"/>
                </a:rPr>
                <a:t>Lindsey Sudbury</a:t>
              </a:r>
              <a:endParaRPr sz="2400" b="1">
                <a:latin typeface="Montserrat"/>
                <a:ea typeface="Montserrat"/>
                <a:cs typeface="Montserrat"/>
                <a:sym typeface="Montserrat"/>
              </a:endParaRPr>
            </a:p>
            <a:p>
              <a:pPr>
                <a:buClr>
                  <a:schemeClr val="dk1"/>
                </a:buClr>
                <a:buSzPts val="1100"/>
              </a:pPr>
              <a:r>
                <a:rPr lang="en-US" sz="2400">
                  <a:latin typeface="Montserrat"/>
                  <a:ea typeface="Montserrat"/>
                  <a:cs typeface="Montserrat"/>
                  <a:sym typeface="Montserrat"/>
                </a:rPr>
                <a:t>Sr. Academic Instructional </a:t>
              </a:r>
              <a:endParaRPr sz="2400">
                <a:latin typeface="Montserrat"/>
                <a:ea typeface="Montserrat"/>
                <a:cs typeface="Montserrat"/>
                <a:sym typeface="Montserrat"/>
              </a:endParaRPr>
            </a:p>
            <a:p>
              <a:pPr>
                <a:buClr>
                  <a:schemeClr val="dk1"/>
                </a:buClr>
                <a:buSzPts val="1100"/>
              </a:pPr>
              <a:r>
                <a:rPr lang="en-US" sz="2400">
                  <a:latin typeface="Montserrat"/>
                  <a:ea typeface="Montserrat"/>
                  <a:cs typeface="Montserrat"/>
                  <a:sym typeface="Montserrat"/>
                </a:rPr>
                <a:t>Technologist</a:t>
              </a:r>
              <a:endParaRPr sz="2400">
                <a:latin typeface="Montserrat"/>
                <a:ea typeface="Montserrat"/>
                <a:cs typeface="Montserrat"/>
                <a:sym typeface="Montserrat"/>
              </a:endParaRPr>
            </a:p>
            <a:p>
              <a:pPr>
                <a:buClr>
                  <a:schemeClr val="dk1"/>
                </a:buClr>
                <a:buSzPts val="1100"/>
              </a:pPr>
              <a:endParaRPr sz="2400">
                <a:latin typeface="Montserrat"/>
                <a:ea typeface="Montserrat"/>
                <a:cs typeface="Montserrat"/>
                <a:sym typeface="Montserrat"/>
              </a:endParaRPr>
            </a:p>
            <a:p>
              <a:endParaRPr sz="2400">
                <a:latin typeface="Montserrat"/>
                <a:ea typeface="Montserrat"/>
                <a:cs typeface="Montserrat"/>
                <a:sym typeface="Montserrat"/>
              </a:endParaRPr>
            </a:p>
            <a:p>
              <a:endParaRPr sz="2400"/>
            </a:p>
          </p:txBody>
        </p:sp>
        <p:pic>
          <p:nvPicPr>
            <p:cNvPr id="214" name="Google Shape;214;p39"/>
            <p:cNvPicPr preferRelativeResize="0"/>
            <p:nvPr/>
          </p:nvPicPr>
          <p:blipFill rotWithShape="1">
            <a:blip r:embed="rId4">
              <a:alphaModFix/>
            </a:blip>
            <a:srcRect l="10298" t="16164" r="4312" b="19716"/>
            <a:stretch/>
          </p:blipFill>
          <p:spPr>
            <a:xfrm>
              <a:off x="329165" y="1309728"/>
              <a:ext cx="1057500" cy="1058700"/>
            </a:xfrm>
            <a:prstGeom prst="ellipse">
              <a:avLst/>
            </a:prstGeom>
            <a:noFill/>
            <a:ln>
              <a:noFill/>
            </a:ln>
          </p:spPr>
        </p:pic>
      </p:grpSp>
      <p:grpSp>
        <p:nvGrpSpPr>
          <p:cNvPr id="215" name="Google Shape;215;p39"/>
          <p:cNvGrpSpPr/>
          <p:nvPr/>
        </p:nvGrpSpPr>
        <p:grpSpPr>
          <a:xfrm>
            <a:off x="439050" y="3617804"/>
            <a:ext cx="5757951" cy="1409600"/>
            <a:chOff x="329287" y="2776578"/>
            <a:chExt cx="4318463" cy="1057200"/>
          </a:xfrm>
        </p:grpSpPr>
        <p:pic>
          <p:nvPicPr>
            <p:cNvPr id="216" name="Google Shape;216;p39"/>
            <p:cNvPicPr preferRelativeResize="0"/>
            <p:nvPr/>
          </p:nvPicPr>
          <p:blipFill rotWithShape="1">
            <a:blip r:embed="rId5">
              <a:alphaModFix/>
            </a:blip>
            <a:srcRect/>
            <a:stretch/>
          </p:blipFill>
          <p:spPr>
            <a:xfrm>
              <a:off x="329287" y="2776578"/>
              <a:ext cx="1057200" cy="1057200"/>
            </a:xfrm>
            <a:prstGeom prst="ellipse">
              <a:avLst/>
            </a:prstGeom>
            <a:noFill/>
            <a:ln>
              <a:noFill/>
            </a:ln>
          </p:spPr>
        </p:pic>
        <p:sp>
          <p:nvSpPr>
            <p:cNvPr id="217" name="Google Shape;217;p39"/>
            <p:cNvSpPr txBox="1"/>
            <p:nvPr/>
          </p:nvSpPr>
          <p:spPr>
            <a:xfrm>
              <a:off x="1453650" y="2827278"/>
              <a:ext cx="3194100" cy="955800"/>
            </a:xfrm>
            <a:prstGeom prst="rect">
              <a:avLst/>
            </a:prstGeom>
            <a:noFill/>
            <a:ln>
              <a:noFill/>
            </a:ln>
          </p:spPr>
          <p:txBody>
            <a:bodyPr spcFirstLastPara="1" wrap="square" lIns="121900" tIns="121900" rIns="121900" bIns="121900" anchor="t" anchorCtr="0">
              <a:noAutofit/>
            </a:bodyPr>
            <a:lstStyle/>
            <a:p>
              <a:r>
                <a:rPr lang="en-US" sz="2400" b="1">
                  <a:latin typeface="Montserrat"/>
                  <a:ea typeface="Montserrat"/>
                  <a:cs typeface="Montserrat"/>
                  <a:sym typeface="Montserrat"/>
                </a:rPr>
                <a:t>Terry Beadle</a:t>
              </a:r>
              <a:endParaRPr sz="2400" b="1">
                <a:latin typeface="Montserrat"/>
                <a:ea typeface="Montserrat"/>
                <a:cs typeface="Montserrat"/>
                <a:sym typeface="Montserrat"/>
              </a:endParaRPr>
            </a:p>
            <a:p>
              <a:r>
                <a:rPr lang="en-US" sz="2400">
                  <a:latin typeface="Montserrat"/>
                  <a:ea typeface="Montserrat"/>
                  <a:cs typeface="Montserrat"/>
                  <a:sym typeface="Montserrat"/>
                </a:rPr>
                <a:t>Sr. Academic Instructional </a:t>
              </a:r>
              <a:endParaRPr sz="2400">
                <a:latin typeface="Montserrat"/>
                <a:ea typeface="Montserrat"/>
                <a:cs typeface="Montserrat"/>
                <a:sym typeface="Montserrat"/>
              </a:endParaRPr>
            </a:p>
            <a:p>
              <a:r>
                <a:rPr lang="en-US" sz="2400">
                  <a:latin typeface="Montserrat"/>
                  <a:ea typeface="Montserrat"/>
                  <a:cs typeface="Montserrat"/>
                  <a:sym typeface="Montserrat"/>
                </a:rPr>
                <a:t>Technologist</a:t>
              </a:r>
              <a:endParaRPr sz="2400">
                <a:latin typeface="Montserrat"/>
                <a:ea typeface="Montserrat"/>
                <a:cs typeface="Montserrat"/>
                <a:sym typeface="Montserrat"/>
              </a:endParaRPr>
            </a:p>
            <a:p>
              <a:endParaRPr sz="2400">
                <a:latin typeface="Montserrat"/>
                <a:ea typeface="Montserrat"/>
                <a:cs typeface="Montserrat"/>
                <a:sym typeface="Montserrat"/>
              </a:endParaRPr>
            </a:p>
            <a:p>
              <a:endParaRPr sz="2400">
                <a:latin typeface="Montserrat"/>
                <a:ea typeface="Montserrat"/>
                <a:cs typeface="Montserrat"/>
                <a:sym typeface="Montserrat"/>
              </a:endParaRPr>
            </a:p>
            <a:p>
              <a:endParaRPr sz="2400"/>
            </a:p>
          </p:txBody>
        </p:sp>
      </p:grpSp>
      <p:grpSp>
        <p:nvGrpSpPr>
          <p:cNvPr id="218" name="Google Shape;218;p39"/>
          <p:cNvGrpSpPr/>
          <p:nvPr/>
        </p:nvGrpSpPr>
        <p:grpSpPr>
          <a:xfrm>
            <a:off x="6156504" y="1803193"/>
            <a:ext cx="5795725" cy="1409600"/>
            <a:chOff x="4714731" y="1395082"/>
            <a:chExt cx="4346794" cy="1057200"/>
          </a:xfrm>
        </p:grpSpPr>
        <p:pic>
          <p:nvPicPr>
            <p:cNvPr id="219" name="Google Shape;219;p39"/>
            <p:cNvPicPr preferRelativeResize="0"/>
            <p:nvPr/>
          </p:nvPicPr>
          <p:blipFill rotWithShape="1">
            <a:blip r:embed="rId6">
              <a:alphaModFix/>
            </a:blip>
            <a:srcRect/>
            <a:stretch/>
          </p:blipFill>
          <p:spPr>
            <a:xfrm>
              <a:off x="4714731" y="1395082"/>
              <a:ext cx="1057200" cy="1057200"/>
            </a:xfrm>
            <a:prstGeom prst="ellipse">
              <a:avLst/>
            </a:prstGeom>
            <a:noFill/>
            <a:ln>
              <a:noFill/>
            </a:ln>
          </p:spPr>
        </p:pic>
        <p:sp>
          <p:nvSpPr>
            <p:cNvPr id="220" name="Google Shape;220;p39"/>
            <p:cNvSpPr txBox="1"/>
            <p:nvPr/>
          </p:nvSpPr>
          <p:spPr>
            <a:xfrm>
              <a:off x="5867425" y="1445782"/>
              <a:ext cx="3194100" cy="955800"/>
            </a:xfrm>
            <a:prstGeom prst="rect">
              <a:avLst/>
            </a:prstGeom>
            <a:noFill/>
            <a:ln>
              <a:noFill/>
            </a:ln>
          </p:spPr>
          <p:txBody>
            <a:bodyPr spcFirstLastPara="1" wrap="square" lIns="121900" tIns="121900" rIns="121900" bIns="121900" anchor="t" anchorCtr="0">
              <a:noAutofit/>
            </a:bodyPr>
            <a:lstStyle/>
            <a:p>
              <a:r>
                <a:rPr lang="en-US" sz="2400" b="1">
                  <a:latin typeface="Montserrat"/>
                  <a:ea typeface="Montserrat"/>
                  <a:cs typeface="Montserrat"/>
                  <a:sym typeface="Montserrat"/>
                </a:rPr>
                <a:t>Chris Carrillo</a:t>
              </a:r>
              <a:endParaRPr sz="2400" b="1">
                <a:latin typeface="Montserrat"/>
                <a:ea typeface="Montserrat"/>
                <a:cs typeface="Montserrat"/>
                <a:sym typeface="Montserrat"/>
              </a:endParaRPr>
            </a:p>
            <a:p>
              <a:r>
                <a:rPr lang="en-US" sz="2400">
                  <a:latin typeface="Montserrat"/>
                  <a:ea typeface="Montserrat"/>
                  <a:cs typeface="Montserrat"/>
                  <a:sym typeface="Montserrat"/>
                </a:rPr>
                <a:t>Asst. Director, Integrated Learning Systems</a:t>
              </a:r>
              <a:endParaRPr sz="2400">
                <a:latin typeface="Montserrat"/>
                <a:ea typeface="Montserrat"/>
                <a:cs typeface="Montserrat"/>
                <a:sym typeface="Montserrat"/>
              </a:endParaRPr>
            </a:p>
            <a:p>
              <a:endParaRPr sz="2400">
                <a:latin typeface="Montserrat"/>
                <a:ea typeface="Montserrat"/>
                <a:cs typeface="Montserrat"/>
                <a:sym typeface="Montserrat"/>
              </a:endParaRPr>
            </a:p>
            <a:p>
              <a:endParaRPr sz="2400">
                <a:latin typeface="Montserrat"/>
                <a:ea typeface="Montserrat"/>
                <a:cs typeface="Montserrat"/>
                <a:sym typeface="Montserrat"/>
              </a:endParaRPr>
            </a:p>
            <a:p>
              <a:endParaRPr sz="2400"/>
            </a:p>
          </p:txBody>
        </p:sp>
      </p:grpSp>
      <p:grpSp>
        <p:nvGrpSpPr>
          <p:cNvPr id="221" name="Google Shape;221;p39"/>
          <p:cNvGrpSpPr/>
          <p:nvPr/>
        </p:nvGrpSpPr>
        <p:grpSpPr>
          <a:xfrm>
            <a:off x="439084" y="5363771"/>
            <a:ext cx="5847216" cy="1409600"/>
            <a:chOff x="329313" y="4086303"/>
            <a:chExt cx="4385412" cy="1057200"/>
          </a:xfrm>
        </p:grpSpPr>
        <p:pic>
          <p:nvPicPr>
            <p:cNvPr id="222" name="Google Shape;222;p39"/>
            <p:cNvPicPr preferRelativeResize="0"/>
            <p:nvPr/>
          </p:nvPicPr>
          <p:blipFill rotWithShape="1">
            <a:blip r:embed="rId7">
              <a:alphaModFix/>
            </a:blip>
            <a:srcRect/>
            <a:stretch/>
          </p:blipFill>
          <p:spPr>
            <a:xfrm>
              <a:off x="329313" y="4086303"/>
              <a:ext cx="1057200" cy="1057200"/>
            </a:xfrm>
            <a:prstGeom prst="ellipse">
              <a:avLst/>
            </a:prstGeom>
            <a:noFill/>
            <a:ln>
              <a:noFill/>
            </a:ln>
          </p:spPr>
        </p:pic>
        <p:sp>
          <p:nvSpPr>
            <p:cNvPr id="223" name="Google Shape;223;p39"/>
            <p:cNvSpPr txBox="1"/>
            <p:nvPr/>
          </p:nvSpPr>
          <p:spPr>
            <a:xfrm>
              <a:off x="1520625" y="4137003"/>
              <a:ext cx="3194100" cy="955800"/>
            </a:xfrm>
            <a:prstGeom prst="rect">
              <a:avLst/>
            </a:prstGeom>
            <a:noFill/>
            <a:ln>
              <a:noFill/>
            </a:ln>
          </p:spPr>
          <p:txBody>
            <a:bodyPr spcFirstLastPara="1" wrap="square" lIns="121900" tIns="121900" rIns="121900" bIns="121900" anchor="t" anchorCtr="0">
              <a:noAutofit/>
            </a:bodyPr>
            <a:lstStyle/>
            <a:p>
              <a:r>
                <a:rPr lang="en-US" sz="2400" b="1">
                  <a:latin typeface="Montserrat"/>
                  <a:ea typeface="Montserrat"/>
                  <a:cs typeface="Montserrat"/>
                  <a:sym typeface="Montserrat"/>
                </a:rPr>
                <a:t>Clair Waterbury</a:t>
              </a:r>
              <a:endParaRPr sz="2400" b="1">
                <a:latin typeface="Montserrat"/>
                <a:ea typeface="Montserrat"/>
                <a:cs typeface="Montserrat"/>
                <a:sym typeface="Montserrat"/>
              </a:endParaRPr>
            </a:p>
            <a:p>
              <a:r>
                <a:rPr lang="en-US" sz="2400">
                  <a:latin typeface="Montserrat"/>
                  <a:ea typeface="Montserrat"/>
                  <a:cs typeface="Montserrat"/>
                  <a:sym typeface="Montserrat"/>
                </a:rPr>
                <a:t>Academic Instructional </a:t>
              </a:r>
              <a:endParaRPr sz="2400">
                <a:latin typeface="Montserrat"/>
                <a:ea typeface="Montserrat"/>
                <a:cs typeface="Montserrat"/>
                <a:sym typeface="Montserrat"/>
              </a:endParaRPr>
            </a:p>
            <a:p>
              <a:r>
                <a:rPr lang="en-US" sz="2400">
                  <a:latin typeface="Montserrat"/>
                  <a:ea typeface="Montserrat"/>
                  <a:cs typeface="Montserrat"/>
                  <a:sym typeface="Montserrat"/>
                </a:rPr>
                <a:t>Technologist</a:t>
              </a:r>
              <a:endParaRPr sz="2400">
                <a:latin typeface="Montserrat"/>
                <a:ea typeface="Montserrat"/>
                <a:cs typeface="Montserrat"/>
                <a:sym typeface="Montserrat"/>
              </a:endParaRPr>
            </a:p>
            <a:p>
              <a:endParaRPr sz="2400">
                <a:latin typeface="Montserrat"/>
                <a:ea typeface="Montserrat"/>
                <a:cs typeface="Montserrat"/>
                <a:sym typeface="Montserrat"/>
              </a:endParaRPr>
            </a:p>
            <a:p>
              <a:endParaRPr sz="2400">
                <a:latin typeface="Montserrat"/>
                <a:ea typeface="Montserrat"/>
                <a:cs typeface="Montserrat"/>
                <a:sym typeface="Montserrat"/>
              </a:endParaRPr>
            </a:p>
            <a:p>
              <a:endParaRPr sz="2400"/>
            </a:p>
          </p:txBody>
        </p:sp>
      </p:grpSp>
      <p:grpSp>
        <p:nvGrpSpPr>
          <p:cNvPr id="224" name="Google Shape;224;p39"/>
          <p:cNvGrpSpPr/>
          <p:nvPr/>
        </p:nvGrpSpPr>
        <p:grpSpPr>
          <a:xfrm>
            <a:off x="6153905" y="3639515"/>
            <a:ext cx="5757695" cy="1409600"/>
            <a:chOff x="4714729" y="2766041"/>
            <a:chExt cx="4318271" cy="1057200"/>
          </a:xfrm>
        </p:grpSpPr>
        <p:pic>
          <p:nvPicPr>
            <p:cNvPr id="225" name="Google Shape;225;p39"/>
            <p:cNvPicPr preferRelativeResize="0"/>
            <p:nvPr/>
          </p:nvPicPr>
          <p:blipFill rotWithShape="1">
            <a:blip r:embed="rId8">
              <a:alphaModFix/>
            </a:blip>
            <a:srcRect/>
            <a:stretch/>
          </p:blipFill>
          <p:spPr>
            <a:xfrm>
              <a:off x="4714729" y="2766041"/>
              <a:ext cx="1057200" cy="1057200"/>
            </a:xfrm>
            <a:prstGeom prst="ellipse">
              <a:avLst/>
            </a:prstGeom>
            <a:noFill/>
            <a:ln>
              <a:noFill/>
            </a:ln>
          </p:spPr>
        </p:pic>
        <p:sp>
          <p:nvSpPr>
            <p:cNvPr id="226" name="Google Shape;226;p39"/>
            <p:cNvSpPr txBox="1"/>
            <p:nvPr/>
          </p:nvSpPr>
          <p:spPr>
            <a:xfrm>
              <a:off x="5838900" y="2816741"/>
              <a:ext cx="3194100" cy="955800"/>
            </a:xfrm>
            <a:prstGeom prst="rect">
              <a:avLst/>
            </a:prstGeom>
            <a:noFill/>
            <a:ln>
              <a:noFill/>
            </a:ln>
          </p:spPr>
          <p:txBody>
            <a:bodyPr spcFirstLastPara="1" wrap="square" lIns="121900" tIns="121900" rIns="121900" bIns="121900" anchor="t" anchorCtr="0">
              <a:noAutofit/>
            </a:bodyPr>
            <a:lstStyle/>
            <a:p>
              <a:r>
                <a:rPr lang="en-US" sz="2400" b="1">
                  <a:latin typeface="Montserrat"/>
                  <a:ea typeface="Montserrat"/>
                  <a:cs typeface="Montserrat"/>
                  <a:sym typeface="Montserrat"/>
                </a:rPr>
                <a:t>Jesse Savage</a:t>
              </a:r>
              <a:endParaRPr sz="2400" b="1">
                <a:latin typeface="Montserrat"/>
                <a:ea typeface="Montserrat"/>
                <a:cs typeface="Montserrat"/>
                <a:sym typeface="Montserrat"/>
              </a:endParaRPr>
            </a:p>
            <a:p>
              <a:r>
                <a:rPr lang="en-US" sz="2400">
                  <a:latin typeface="Montserrat"/>
                  <a:ea typeface="Montserrat"/>
                  <a:cs typeface="Montserrat"/>
                  <a:sym typeface="Montserrat"/>
                </a:rPr>
                <a:t>Systems Administrator</a:t>
              </a:r>
              <a:endParaRPr sz="2400">
                <a:latin typeface="Montserrat"/>
                <a:ea typeface="Montserrat"/>
                <a:cs typeface="Montserrat"/>
                <a:sym typeface="Montserrat"/>
              </a:endParaRPr>
            </a:p>
            <a:p>
              <a:endParaRPr sz="2400">
                <a:latin typeface="Montserrat"/>
                <a:ea typeface="Montserrat"/>
                <a:cs typeface="Montserrat"/>
                <a:sym typeface="Montserrat"/>
              </a:endParaRPr>
            </a:p>
            <a:p>
              <a:endParaRPr sz="2400">
                <a:latin typeface="Montserrat"/>
                <a:ea typeface="Montserrat"/>
                <a:cs typeface="Montserrat"/>
                <a:sym typeface="Montserrat"/>
              </a:endParaRPr>
            </a:p>
            <a:p>
              <a:endParaRPr sz="2400"/>
            </a:p>
          </p:txBody>
        </p:sp>
      </p:grpSp>
      <p:grpSp>
        <p:nvGrpSpPr>
          <p:cNvPr id="227" name="Google Shape;227;p39"/>
          <p:cNvGrpSpPr/>
          <p:nvPr/>
        </p:nvGrpSpPr>
        <p:grpSpPr>
          <a:xfrm>
            <a:off x="6153905" y="5363771"/>
            <a:ext cx="5905764" cy="1409600"/>
            <a:chOff x="4714677" y="4035552"/>
            <a:chExt cx="4429323" cy="1057200"/>
          </a:xfrm>
        </p:grpSpPr>
        <p:pic>
          <p:nvPicPr>
            <p:cNvPr id="228" name="Google Shape;228;p39"/>
            <p:cNvPicPr preferRelativeResize="0"/>
            <p:nvPr/>
          </p:nvPicPr>
          <p:blipFill rotWithShape="1">
            <a:blip r:embed="rId9">
              <a:alphaModFix/>
            </a:blip>
            <a:srcRect/>
            <a:stretch/>
          </p:blipFill>
          <p:spPr>
            <a:xfrm>
              <a:off x="4714677" y="4035552"/>
              <a:ext cx="1057200" cy="1057200"/>
            </a:xfrm>
            <a:prstGeom prst="ellipse">
              <a:avLst/>
            </a:prstGeom>
            <a:noFill/>
            <a:ln>
              <a:noFill/>
            </a:ln>
          </p:spPr>
        </p:pic>
        <p:sp>
          <p:nvSpPr>
            <p:cNvPr id="229" name="Google Shape;229;p39"/>
            <p:cNvSpPr txBox="1"/>
            <p:nvPr/>
          </p:nvSpPr>
          <p:spPr>
            <a:xfrm>
              <a:off x="5949900" y="4086252"/>
              <a:ext cx="3194100" cy="955800"/>
            </a:xfrm>
            <a:prstGeom prst="rect">
              <a:avLst/>
            </a:prstGeom>
            <a:noFill/>
            <a:ln>
              <a:noFill/>
            </a:ln>
          </p:spPr>
          <p:txBody>
            <a:bodyPr spcFirstLastPara="1" wrap="square" lIns="121900" tIns="121900" rIns="121900" bIns="121900" anchor="t" anchorCtr="0">
              <a:noAutofit/>
            </a:bodyPr>
            <a:lstStyle/>
            <a:p>
              <a:r>
                <a:rPr lang="en-US" sz="2400" b="1">
                  <a:latin typeface="Montserrat"/>
                  <a:ea typeface="Montserrat"/>
                  <a:cs typeface="Montserrat"/>
                  <a:sym typeface="Montserrat"/>
                </a:rPr>
                <a:t>Alyssa Faria</a:t>
              </a:r>
              <a:endParaRPr sz="2400" b="1">
                <a:latin typeface="Montserrat"/>
                <a:ea typeface="Montserrat"/>
                <a:cs typeface="Montserrat"/>
                <a:sym typeface="Montserrat"/>
              </a:endParaRPr>
            </a:p>
            <a:p>
              <a:r>
                <a:rPr lang="en-US" sz="2400">
                  <a:latin typeface="Montserrat"/>
                  <a:ea typeface="Montserrat"/>
                  <a:cs typeface="Montserrat"/>
                  <a:sym typeface="Montserrat"/>
                </a:rPr>
                <a:t>Academic Instructional </a:t>
              </a:r>
              <a:endParaRPr sz="2400">
                <a:latin typeface="Montserrat"/>
                <a:ea typeface="Montserrat"/>
                <a:cs typeface="Montserrat"/>
                <a:sym typeface="Montserrat"/>
              </a:endParaRPr>
            </a:p>
            <a:p>
              <a:r>
                <a:rPr lang="en-US" sz="2400">
                  <a:latin typeface="Montserrat"/>
                  <a:ea typeface="Montserrat"/>
                  <a:cs typeface="Montserrat"/>
                  <a:sym typeface="Montserrat"/>
                </a:rPr>
                <a:t>Technologist</a:t>
              </a:r>
              <a:endParaRPr sz="2400">
                <a:latin typeface="Montserrat"/>
                <a:ea typeface="Montserrat"/>
                <a:cs typeface="Montserrat"/>
                <a:sym typeface="Montserrat"/>
              </a:endParaRPr>
            </a:p>
            <a:p>
              <a:endParaRPr sz="2400">
                <a:latin typeface="Montserrat"/>
                <a:ea typeface="Montserrat"/>
                <a:cs typeface="Montserrat"/>
                <a:sym typeface="Montserrat"/>
              </a:endParaRPr>
            </a:p>
            <a:p>
              <a:endParaRPr sz="2400">
                <a:latin typeface="Montserrat"/>
                <a:ea typeface="Montserrat"/>
                <a:cs typeface="Montserrat"/>
                <a:sym typeface="Montserrat"/>
              </a:endParaRPr>
            </a:p>
            <a:p>
              <a:endParaRPr sz="2400"/>
            </a:p>
          </p:txBody>
        </p:sp>
      </p:grpSp>
    </p:spTree>
    <p:extLst>
      <p:ext uri="{BB962C8B-B14F-4D97-AF65-F5344CB8AC3E}">
        <p14:creationId xmlns:p14="http://schemas.microsoft.com/office/powerpoint/2010/main" val="3503432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8F8F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1026" name="Picture 2" descr="Image result for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999" y="1426368"/>
            <a:ext cx="7242175" cy="54316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EXPO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9154" y="0"/>
            <a:ext cx="219284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47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expe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962" y="3210717"/>
            <a:ext cx="2886075" cy="15811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Goal</a:t>
            </a:r>
          </a:p>
        </p:txBody>
      </p:sp>
      <p:pic>
        <p:nvPicPr>
          <p:cNvPr id="4" name="Picture 3"/>
          <p:cNvPicPr>
            <a:picLocks noChangeAspect="1"/>
          </p:cNvPicPr>
          <p:nvPr/>
        </p:nvPicPr>
        <p:blipFill>
          <a:blip r:embed="rId3"/>
          <a:stretch>
            <a:fillRect/>
          </a:stretch>
        </p:blipFill>
        <p:spPr>
          <a:xfrm>
            <a:off x="9956075" y="0"/>
            <a:ext cx="2235925" cy="914400"/>
          </a:xfrm>
          <a:prstGeom prst="rect">
            <a:avLst/>
          </a:prstGeom>
        </p:spPr>
      </p:pic>
      <p:sp>
        <p:nvSpPr>
          <p:cNvPr id="5" name="Rectangle 4"/>
          <p:cNvSpPr/>
          <p:nvPr/>
        </p:nvSpPr>
        <p:spPr>
          <a:xfrm>
            <a:off x="5410200" y="2423937"/>
            <a:ext cx="1508746" cy="3154710"/>
          </a:xfrm>
          <a:prstGeom prst="rect">
            <a:avLst/>
          </a:prstGeom>
        </p:spPr>
        <p:txBody>
          <a:bodyPr wrap="none">
            <a:spAutoFit/>
          </a:bodyPr>
          <a:lstStyle/>
          <a:p>
            <a:r>
              <a:rPr lang="en-US" sz="19900" dirty="0"/>
              <a:t>X</a:t>
            </a:r>
          </a:p>
        </p:txBody>
      </p:sp>
      <p:pic>
        <p:nvPicPr>
          <p:cNvPr id="1026" name="Picture 2" descr="Image result for get a clue"/>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48187" y="1721049"/>
            <a:ext cx="2990850" cy="423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03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100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16967" y="2052789"/>
            <a:ext cx="2175458" cy="865108"/>
            <a:chOff x="956869" y="2636520"/>
            <a:chExt cx="2175458" cy="865108"/>
          </a:xfrm>
          <a:solidFill>
            <a:srgbClr val="D6E0F0"/>
          </a:solidFill>
          <a:scene3d>
            <a:camera prst="orthographicFront">
              <a:rot lat="0" lon="0" rev="0"/>
            </a:camera>
            <a:lightRig rig="soft" dir="t">
              <a:rot lat="0" lon="0" rev="0"/>
            </a:lightRig>
          </a:scene3d>
        </p:grpSpPr>
        <p:sp>
          <p:nvSpPr>
            <p:cNvPr id="8" name="Rounded Rectangle 7"/>
            <p:cNvSpPr/>
            <p:nvPr/>
          </p:nvSpPr>
          <p:spPr>
            <a:xfrm>
              <a:off x="956869" y="2636520"/>
              <a:ext cx="2175458" cy="865108"/>
            </a:xfrm>
            <a:prstGeom prst="roundRect">
              <a:avLst>
                <a:gd name="adj" fmla="val 10000"/>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hemeClr val="accent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982207" y="2661858"/>
              <a:ext cx="2124782" cy="814432"/>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a:t>Fall: course</a:t>
              </a:r>
            </a:p>
          </p:txBody>
        </p:sp>
      </p:grpSp>
      <p:sp>
        <p:nvSpPr>
          <p:cNvPr id="11" name="Rounded Rectangle 10"/>
          <p:cNvSpPr/>
          <p:nvPr/>
        </p:nvSpPr>
        <p:spPr>
          <a:xfrm>
            <a:off x="4013358" y="3352799"/>
            <a:ext cx="3335180" cy="2743201"/>
          </a:xfrm>
          <a:prstGeom prst="roundRect">
            <a:avLst>
              <a:gd name="adj" fmla="val 10000"/>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Rounded Rectangle 4"/>
          <p:cNvSpPr/>
          <p:nvPr/>
        </p:nvSpPr>
        <p:spPr>
          <a:xfrm>
            <a:off x="4131717" y="3510557"/>
            <a:ext cx="3077749" cy="386433"/>
          </a:xfrm>
          <a:prstGeom prst="rect">
            <a:avLst/>
          </a:prstGeom>
          <a:scene3d>
            <a:camera prst="orthographicFront">
              <a:rot lat="0" lon="0" rev="0"/>
            </a:camera>
            <a:lightRig rig="contrasting" dir="t">
              <a:rot lat="0" lon="0" rev="1200000"/>
            </a:lightRig>
          </a:scene3d>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t" anchorCtr="0">
            <a:noAutofit/>
          </a:bodyPr>
          <a:lstStyle/>
          <a:p>
            <a:pPr marL="0" lvl="1" algn="ctr" defTabSz="800100" rtl="0">
              <a:lnSpc>
                <a:spcPct val="90000"/>
              </a:lnSpc>
              <a:spcBef>
                <a:spcPct val="0"/>
              </a:spcBef>
              <a:spcAft>
                <a:spcPct val="15000"/>
              </a:spcAft>
            </a:pPr>
            <a:r>
              <a:rPr lang="en-US" sz="1800" kern="1200" dirty="0"/>
              <a:t>Weekly practice EKG (=46)</a:t>
            </a:r>
          </a:p>
        </p:txBody>
      </p:sp>
      <p:grpSp>
        <p:nvGrpSpPr>
          <p:cNvPr id="13" name="Group 12"/>
          <p:cNvGrpSpPr/>
          <p:nvPr/>
        </p:nvGrpSpPr>
        <p:grpSpPr>
          <a:xfrm>
            <a:off x="4593219" y="2078147"/>
            <a:ext cx="2175458" cy="865108"/>
            <a:chOff x="4175302" y="617934"/>
            <a:chExt cx="2175458" cy="865108"/>
          </a:xfrm>
          <a:solidFill>
            <a:srgbClr val="D6E0F0"/>
          </a:solidFill>
          <a:scene3d>
            <a:camera prst="orthographicFront">
              <a:rot lat="0" lon="0" rev="0"/>
            </a:camera>
            <a:lightRig rig="soft" dir="t">
              <a:rot lat="0" lon="0" rev="0"/>
            </a:lightRig>
          </a:scene3d>
        </p:grpSpPr>
        <p:sp>
          <p:nvSpPr>
            <p:cNvPr id="14" name="Rounded Rectangle 13"/>
            <p:cNvSpPr/>
            <p:nvPr/>
          </p:nvSpPr>
          <p:spPr>
            <a:xfrm>
              <a:off x="4175302" y="617934"/>
              <a:ext cx="2175458" cy="865108"/>
            </a:xfrm>
            <a:prstGeom prst="roundRect">
              <a:avLst>
                <a:gd name="adj" fmla="val 10000"/>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hemeClr val="accent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5" name="Rounded Rectangle 4"/>
            <p:cNvSpPr/>
            <p:nvPr/>
          </p:nvSpPr>
          <p:spPr>
            <a:xfrm>
              <a:off x="4200640" y="643272"/>
              <a:ext cx="2124782" cy="814432"/>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a:t>Spring/summer: </a:t>
              </a:r>
            </a:p>
          </p:txBody>
        </p:sp>
      </p:grpSp>
      <p:grpSp>
        <p:nvGrpSpPr>
          <p:cNvPr id="16" name="Group 15"/>
          <p:cNvGrpSpPr/>
          <p:nvPr/>
        </p:nvGrpSpPr>
        <p:grpSpPr>
          <a:xfrm>
            <a:off x="8692148" y="3342298"/>
            <a:ext cx="3133191" cy="3134702"/>
            <a:chOff x="6849871" y="1050488"/>
            <a:chExt cx="2447391" cy="2018585"/>
          </a:xfrm>
          <a:scene3d>
            <a:camera prst="orthographicFront">
              <a:rot lat="0" lon="0" rev="0"/>
            </a:camera>
            <a:lightRig rig="contrasting" dir="t">
              <a:rot lat="0" lon="0" rev="1200000"/>
            </a:lightRig>
          </a:scene3d>
        </p:grpSpPr>
        <p:sp>
          <p:nvSpPr>
            <p:cNvPr id="17" name="Rounded Rectangle 16"/>
            <p:cNvSpPr/>
            <p:nvPr/>
          </p:nvSpPr>
          <p:spPr>
            <a:xfrm>
              <a:off x="6849871" y="1050488"/>
              <a:ext cx="2447391" cy="2018585"/>
            </a:xfrm>
            <a:prstGeom prst="roundRect">
              <a:avLst>
                <a:gd name="adj" fmla="val 10000"/>
              </a:avLst>
            </a:prstGeom>
            <a:sp3d z="-300000" contourW="19050" prstMaterial="metal">
              <a:bevelT w="88900" h="203200"/>
              <a:bevelB w="165100" h="254000"/>
            </a:sp3d>
          </p:spPr>
          <p:style>
            <a:lnRef idx="0">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Rounded Rectangle 4"/>
            <p:cNvSpPr/>
            <p:nvPr/>
          </p:nvSpPr>
          <p:spPr>
            <a:xfrm>
              <a:off x="6896324" y="1096941"/>
              <a:ext cx="2354485" cy="1493125"/>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t" anchorCtr="0">
              <a:noAutofit/>
            </a:bodyPr>
            <a:lstStyle/>
            <a:p>
              <a:pPr marL="0" lvl="1" algn="l" defTabSz="800100" rtl="0">
                <a:lnSpc>
                  <a:spcPct val="90000"/>
                </a:lnSpc>
                <a:spcBef>
                  <a:spcPct val="0"/>
                </a:spcBef>
                <a:spcAft>
                  <a:spcPct val="15000"/>
                </a:spcAft>
              </a:pPr>
              <a:r>
                <a:rPr lang="en-US" sz="1800" kern="1200" dirty="0"/>
                <a:t>1.) Baseline exam</a:t>
              </a:r>
            </a:p>
            <a:p>
              <a:pPr marL="0" lvl="1" algn="ctr" defTabSz="800100">
                <a:lnSpc>
                  <a:spcPct val="90000"/>
                </a:lnSpc>
                <a:spcBef>
                  <a:spcPct val="0"/>
                </a:spcBef>
                <a:spcAft>
                  <a:spcPct val="15000"/>
                </a:spcAft>
              </a:pPr>
              <a:r>
                <a:rPr lang="en-US" dirty="0"/>
                <a:t>(end of course)</a:t>
              </a:r>
              <a:endParaRPr lang="en-US" sz="1800" kern="1200" dirty="0"/>
            </a:p>
            <a:p>
              <a:pPr marL="0" lvl="1" algn="l" defTabSz="800100" rtl="0">
                <a:lnSpc>
                  <a:spcPct val="90000"/>
                </a:lnSpc>
                <a:spcBef>
                  <a:spcPct val="0"/>
                </a:spcBef>
                <a:spcAft>
                  <a:spcPct val="15000"/>
                </a:spcAft>
              </a:pPr>
              <a:endParaRPr lang="en-US" sz="1800" kern="1200" dirty="0"/>
            </a:p>
            <a:p>
              <a:pPr marL="0" lvl="1" algn="l" defTabSz="800100" rtl="0">
                <a:lnSpc>
                  <a:spcPct val="90000"/>
                </a:lnSpc>
                <a:spcBef>
                  <a:spcPct val="0"/>
                </a:spcBef>
                <a:spcAft>
                  <a:spcPct val="15000"/>
                </a:spcAft>
              </a:pPr>
              <a:r>
                <a:rPr lang="en-US" sz="1800" kern="1200" dirty="0"/>
                <a:t>2.) Competency exam </a:t>
              </a:r>
            </a:p>
            <a:p>
              <a:pPr marL="0" lvl="1" algn="ctr" defTabSz="800100" rtl="0">
                <a:lnSpc>
                  <a:spcPct val="90000"/>
                </a:lnSpc>
                <a:spcBef>
                  <a:spcPct val="0"/>
                </a:spcBef>
                <a:spcAft>
                  <a:spcPct val="15000"/>
                </a:spcAft>
              </a:pPr>
              <a:r>
                <a:rPr lang="en-US" sz="1800" kern="1200" dirty="0"/>
                <a:t>(end-of-semester)</a:t>
              </a:r>
            </a:p>
            <a:p>
              <a:pPr marL="0" lvl="1" algn="l" defTabSz="800100" rtl="0">
                <a:lnSpc>
                  <a:spcPct val="90000"/>
                </a:lnSpc>
                <a:spcBef>
                  <a:spcPct val="0"/>
                </a:spcBef>
                <a:spcAft>
                  <a:spcPct val="15000"/>
                </a:spcAft>
              </a:pPr>
              <a:endParaRPr lang="en-US" dirty="0"/>
            </a:p>
            <a:p>
              <a:pPr marL="0" lvl="1" algn="l" defTabSz="800100" rtl="0">
                <a:lnSpc>
                  <a:spcPct val="90000"/>
                </a:lnSpc>
                <a:spcBef>
                  <a:spcPct val="0"/>
                </a:spcBef>
                <a:spcAft>
                  <a:spcPct val="15000"/>
                </a:spcAft>
              </a:pPr>
              <a:r>
                <a:rPr lang="en-US" dirty="0"/>
                <a:t>3.) Survey results </a:t>
              </a:r>
              <a:r>
                <a:rPr lang="en-US" sz="1600" dirty="0"/>
                <a:t>(weekly)</a:t>
              </a:r>
              <a:endParaRPr lang="en-US" dirty="0"/>
            </a:p>
            <a:p>
              <a:pPr marL="742950" lvl="2" indent="-285750" defTabSz="800100">
                <a:lnSpc>
                  <a:spcPct val="90000"/>
                </a:lnSpc>
                <a:spcBef>
                  <a:spcPct val="0"/>
                </a:spcBef>
                <a:spcAft>
                  <a:spcPct val="15000"/>
                </a:spcAft>
                <a:buFont typeface="Arial" panose="020B0604020202020204" pitchFamily="34" charset="0"/>
                <a:buChar char="•"/>
              </a:pPr>
              <a:r>
                <a:rPr lang="en-US" kern="1200" dirty="0"/>
                <a:t>Quantitative </a:t>
              </a:r>
              <a:r>
                <a:rPr lang="en-US" sz="1600" kern="1200" dirty="0"/>
                <a:t>(Likert)</a:t>
              </a:r>
              <a:endParaRPr lang="en-US" dirty="0"/>
            </a:p>
            <a:p>
              <a:pPr marL="742950" lvl="2" indent="-285750" defTabSz="800100">
                <a:lnSpc>
                  <a:spcPct val="90000"/>
                </a:lnSpc>
                <a:spcBef>
                  <a:spcPct val="0"/>
                </a:spcBef>
                <a:spcAft>
                  <a:spcPct val="15000"/>
                </a:spcAft>
                <a:buFont typeface="Arial" panose="020B0604020202020204" pitchFamily="34" charset="0"/>
                <a:buChar char="•"/>
              </a:pPr>
              <a:r>
                <a:rPr lang="en-US" dirty="0"/>
                <a:t>Qualitative </a:t>
              </a:r>
            </a:p>
            <a:p>
              <a:pPr marL="914400" lvl="3" defTabSz="800100">
                <a:lnSpc>
                  <a:spcPct val="90000"/>
                </a:lnSpc>
                <a:spcBef>
                  <a:spcPct val="0"/>
                </a:spcBef>
                <a:spcAft>
                  <a:spcPct val="15000"/>
                </a:spcAft>
              </a:pPr>
              <a:r>
                <a:rPr lang="en-US" sz="1600" dirty="0"/>
                <a:t>(student comments)</a:t>
              </a:r>
              <a:endParaRPr lang="en-US" sz="2000" kern="1200" dirty="0"/>
            </a:p>
          </p:txBody>
        </p:sp>
      </p:grpSp>
      <p:grpSp>
        <p:nvGrpSpPr>
          <p:cNvPr id="36" name="Group 35"/>
          <p:cNvGrpSpPr/>
          <p:nvPr/>
        </p:nvGrpSpPr>
        <p:grpSpPr>
          <a:xfrm>
            <a:off x="381000" y="3342298"/>
            <a:ext cx="2447391" cy="2018585"/>
            <a:chOff x="854633" y="2438400"/>
            <a:chExt cx="2447391" cy="2018585"/>
          </a:xfrm>
        </p:grpSpPr>
        <p:grpSp>
          <p:nvGrpSpPr>
            <p:cNvPr id="4" name="Group 3"/>
            <p:cNvGrpSpPr/>
            <p:nvPr/>
          </p:nvGrpSpPr>
          <p:grpSpPr>
            <a:xfrm>
              <a:off x="854633" y="2438400"/>
              <a:ext cx="2447391" cy="2018585"/>
              <a:chOff x="413004" y="1050488"/>
              <a:chExt cx="2447391" cy="2018585"/>
            </a:xfrm>
            <a:scene3d>
              <a:camera prst="orthographicFront">
                <a:rot lat="0" lon="0" rev="0"/>
              </a:camera>
              <a:lightRig rig="contrasting" dir="t">
                <a:rot lat="0" lon="0" rev="1200000"/>
              </a:lightRig>
            </a:scene3d>
          </p:grpSpPr>
          <p:sp>
            <p:nvSpPr>
              <p:cNvPr id="5" name="Rounded Rectangle 4"/>
              <p:cNvSpPr/>
              <p:nvPr/>
            </p:nvSpPr>
            <p:spPr>
              <a:xfrm>
                <a:off x="413004" y="1050488"/>
                <a:ext cx="2447391" cy="2018585"/>
              </a:xfrm>
              <a:prstGeom prst="roundRect">
                <a:avLst>
                  <a:gd name="adj" fmla="val 10000"/>
                </a:avLst>
              </a:prstGeom>
              <a:sp3d z="-300000" contourW="19050" prstMaterial="metal">
                <a:bevelT w="88900" h="203200"/>
                <a:bevelB w="165100" h="254000"/>
              </a:sp3d>
            </p:spPr>
            <p:style>
              <a:lnRef idx="0">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 name="Rounded Rectangle 4"/>
              <p:cNvSpPr/>
              <p:nvPr/>
            </p:nvSpPr>
            <p:spPr>
              <a:xfrm>
                <a:off x="459457" y="1096941"/>
                <a:ext cx="2354485" cy="1493125"/>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err="1"/>
                  <a:t>Didacic</a:t>
                </a:r>
                <a:r>
                  <a:rPr lang="en-US" sz="1800" kern="1200" dirty="0"/>
                  <a:t> EKG course</a:t>
                </a:r>
              </a:p>
              <a:p>
                <a:pPr marL="171450" lvl="1" indent="-171450" algn="l" defTabSz="800100" rtl="0">
                  <a:lnSpc>
                    <a:spcPct val="90000"/>
                  </a:lnSpc>
                  <a:spcBef>
                    <a:spcPct val="0"/>
                  </a:spcBef>
                  <a:spcAft>
                    <a:spcPct val="15000"/>
                  </a:spcAft>
                  <a:buChar char="••"/>
                </a:pPr>
                <a:r>
                  <a:rPr lang="en-US" sz="1800" kern="1200" dirty="0"/>
                  <a:t>n=46</a:t>
                </a:r>
              </a:p>
            </p:txBody>
          </p:sp>
        </p:grpSp>
        <p:pic>
          <p:nvPicPr>
            <p:cNvPr id="19" name="Picture 18">
              <a:extLst>
                <a:ext uri="{FF2B5EF4-FFF2-40B4-BE49-F238E27FC236}">
                  <a16:creationId xmlns:a16="http://schemas.microsoft.com/office/drawing/2014/main" id="{8327E00B-F415-4D9E-B7AA-A5FCBEB4017C}"/>
                </a:ext>
              </a:extLst>
            </p:cNvPr>
            <p:cNvPicPr>
              <a:picLocks noChangeAspect="1"/>
            </p:cNvPicPr>
            <p:nvPr/>
          </p:nvPicPr>
          <p:blipFill>
            <a:blip r:embed="rId2"/>
            <a:stretch>
              <a:fillRect/>
            </a:stretch>
          </p:blipFill>
          <p:spPr>
            <a:xfrm>
              <a:off x="991884" y="3107748"/>
              <a:ext cx="2105141" cy="1017554"/>
            </a:xfrm>
            <a:prstGeom prst="rect">
              <a:avLst/>
            </a:prstGeom>
          </p:spPr>
        </p:pic>
      </p:grpSp>
      <p:grpSp>
        <p:nvGrpSpPr>
          <p:cNvPr id="20" name="Group 19"/>
          <p:cNvGrpSpPr/>
          <p:nvPr/>
        </p:nvGrpSpPr>
        <p:grpSpPr>
          <a:xfrm>
            <a:off x="9165985" y="2083011"/>
            <a:ext cx="2175458" cy="865108"/>
            <a:chOff x="7393736" y="2636520"/>
            <a:chExt cx="2175458" cy="865108"/>
          </a:xfrm>
          <a:solidFill>
            <a:srgbClr val="D6E0F0"/>
          </a:solidFill>
          <a:scene3d>
            <a:camera prst="orthographicFront">
              <a:rot lat="0" lon="0" rev="0"/>
            </a:camera>
            <a:lightRig rig="soft" dir="t">
              <a:rot lat="0" lon="0" rev="0"/>
            </a:lightRig>
          </a:scene3d>
        </p:grpSpPr>
        <p:sp>
          <p:nvSpPr>
            <p:cNvPr id="21" name="Rounded Rectangle 20"/>
            <p:cNvSpPr/>
            <p:nvPr/>
          </p:nvSpPr>
          <p:spPr>
            <a:xfrm>
              <a:off x="7393736" y="2636520"/>
              <a:ext cx="2175458" cy="865108"/>
            </a:xfrm>
            <a:prstGeom prst="roundRect">
              <a:avLst>
                <a:gd name="adj" fmla="val 10000"/>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hemeClr val="accent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2" name="Rounded Rectangle 4"/>
            <p:cNvSpPr/>
            <p:nvPr/>
          </p:nvSpPr>
          <p:spPr>
            <a:xfrm>
              <a:off x="7419074" y="2661858"/>
              <a:ext cx="2124782" cy="814432"/>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a:t>Outcomes/data</a:t>
              </a:r>
            </a:p>
          </p:txBody>
        </p:sp>
      </p:grpSp>
      <p:sp>
        <p:nvSpPr>
          <p:cNvPr id="2" name="Right Arrow 1"/>
          <p:cNvSpPr/>
          <p:nvPr/>
        </p:nvSpPr>
        <p:spPr>
          <a:xfrm>
            <a:off x="2966649" y="413679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7555097" y="413679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059811" y="5105086"/>
            <a:ext cx="1361520" cy="865108"/>
            <a:chOff x="4444314" y="5715000"/>
            <a:chExt cx="1361520" cy="865108"/>
          </a:xfrm>
        </p:grpSpPr>
        <p:sp>
          <p:nvSpPr>
            <p:cNvPr id="27" name="Rounded Rectangle 26"/>
            <p:cNvSpPr/>
            <p:nvPr/>
          </p:nvSpPr>
          <p:spPr>
            <a:xfrm>
              <a:off x="4578874" y="5715000"/>
              <a:ext cx="1226960" cy="865108"/>
            </a:xfrm>
            <a:prstGeom prst="roundRect">
              <a:avLst>
                <a:gd name="adj" fmla="val 10000"/>
              </a:avLst>
            </a:prstGeom>
            <a:solidFill>
              <a:srgbClr val="D6E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3" name="Rounded Rectangle 4"/>
            <p:cNvSpPr/>
            <p:nvPr/>
          </p:nvSpPr>
          <p:spPr>
            <a:xfrm>
              <a:off x="4444314" y="5826389"/>
              <a:ext cx="1325880" cy="685800"/>
            </a:xfrm>
            <a:prstGeom prst="rect">
              <a:avLst/>
            </a:prstGeom>
            <a:scene3d>
              <a:camera prst="orthographicFront">
                <a:rot lat="0" lon="0" rev="0"/>
              </a:camera>
              <a:lightRig rig="contrasting" dir="t">
                <a:rot lat="0" lon="0" rev="1200000"/>
              </a:lightRig>
            </a:scene3d>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t" anchorCtr="0">
              <a:noAutofit/>
            </a:bodyPr>
            <a:lstStyle/>
            <a:p>
              <a:pPr marL="171450" lvl="2" algn="ctr" defTabSz="800100" rtl="0">
                <a:lnSpc>
                  <a:spcPct val="90000"/>
                </a:lnSpc>
                <a:spcBef>
                  <a:spcPct val="0"/>
                </a:spcBef>
                <a:spcAft>
                  <a:spcPct val="15000"/>
                </a:spcAft>
              </a:pPr>
              <a:r>
                <a:rPr lang="en-US" sz="1800" kern="1200" dirty="0"/>
                <a:t>Written key</a:t>
              </a:r>
            </a:p>
            <a:p>
              <a:pPr marL="171450" lvl="2" algn="ctr" defTabSz="800100" rtl="0">
                <a:lnSpc>
                  <a:spcPct val="90000"/>
                </a:lnSpc>
                <a:spcBef>
                  <a:spcPct val="0"/>
                </a:spcBef>
                <a:spcAft>
                  <a:spcPct val="15000"/>
                </a:spcAft>
              </a:pPr>
              <a:r>
                <a:rPr lang="en-US" sz="1800" kern="1200" dirty="0"/>
                <a:t>(n=23)</a:t>
              </a:r>
              <a:endParaRPr lang="en-US" dirty="0"/>
            </a:p>
          </p:txBody>
        </p:sp>
      </p:grpSp>
      <p:grpSp>
        <p:nvGrpSpPr>
          <p:cNvPr id="10" name="Group 9"/>
          <p:cNvGrpSpPr/>
          <p:nvPr/>
        </p:nvGrpSpPr>
        <p:grpSpPr>
          <a:xfrm>
            <a:off x="5842160" y="5105086"/>
            <a:ext cx="1361520" cy="865108"/>
            <a:chOff x="6377634" y="5715000"/>
            <a:chExt cx="1361520" cy="865108"/>
          </a:xfrm>
        </p:grpSpPr>
        <p:sp>
          <p:nvSpPr>
            <p:cNvPr id="29" name="Rounded Rectangle 28"/>
            <p:cNvSpPr/>
            <p:nvPr/>
          </p:nvSpPr>
          <p:spPr>
            <a:xfrm>
              <a:off x="6512194" y="5715000"/>
              <a:ext cx="1226960" cy="865108"/>
            </a:xfrm>
            <a:prstGeom prst="roundRect">
              <a:avLst>
                <a:gd name="adj" fmla="val 10000"/>
              </a:avLst>
            </a:prstGeom>
            <a:solidFill>
              <a:srgbClr val="D6E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1" name="Rounded Rectangle 4"/>
            <p:cNvSpPr/>
            <p:nvPr/>
          </p:nvSpPr>
          <p:spPr>
            <a:xfrm>
              <a:off x="6377634" y="5826389"/>
              <a:ext cx="1325880" cy="685800"/>
            </a:xfrm>
            <a:prstGeom prst="rect">
              <a:avLst/>
            </a:prstGeom>
            <a:scene3d>
              <a:camera prst="orthographicFront">
                <a:rot lat="0" lon="0" rev="0"/>
              </a:camera>
              <a:lightRig rig="contrasting" dir="t">
                <a:rot lat="0" lon="0" rev="1200000"/>
              </a:lightRig>
            </a:scene3d>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t" anchorCtr="0">
              <a:noAutofit/>
            </a:bodyPr>
            <a:lstStyle/>
            <a:p>
              <a:pPr marL="171450" lvl="2" algn="ctr" defTabSz="800100" rtl="0">
                <a:lnSpc>
                  <a:spcPct val="90000"/>
                </a:lnSpc>
                <a:spcBef>
                  <a:spcPct val="0"/>
                </a:spcBef>
                <a:spcAft>
                  <a:spcPct val="15000"/>
                </a:spcAft>
              </a:pPr>
              <a:r>
                <a:rPr lang="en-US" sz="1800" kern="1200" dirty="0"/>
                <a:t>Video key</a:t>
              </a:r>
            </a:p>
            <a:p>
              <a:pPr marL="171450" lvl="2" algn="ctr" defTabSz="800100" rtl="0">
                <a:lnSpc>
                  <a:spcPct val="90000"/>
                </a:lnSpc>
                <a:spcBef>
                  <a:spcPct val="0"/>
                </a:spcBef>
                <a:spcAft>
                  <a:spcPct val="15000"/>
                </a:spcAft>
              </a:pPr>
              <a:r>
                <a:rPr lang="en-US" sz="1800" kern="1200" dirty="0"/>
                <a:t>(n=23)</a:t>
              </a:r>
              <a:endParaRPr lang="en-US" dirty="0"/>
            </a:p>
          </p:txBody>
        </p:sp>
      </p:grpSp>
      <p:sp>
        <p:nvSpPr>
          <p:cNvPr id="33" name="Right Arrow 32"/>
          <p:cNvSpPr/>
          <p:nvPr/>
        </p:nvSpPr>
        <p:spPr>
          <a:xfrm rot="3500659">
            <a:off x="5933685" y="4582382"/>
            <a:ext cx="731520" cy="256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rot="18099341" flipH="1">
            <a:off x="4657918" y="4582382"/>
            <a:ext cx="731520" cy="256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rot="5400000">
            <a:off x="5487711" y="3824417"/>
            <a:ext cx="365760" cy="256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4"/>
          <p:cNvSpPr/>
          <p:nvPr/>
        </p:nvSpPr>
        <p:spPr>
          <a:xfrm>
            <a:off x="4131717" y="4087677"/>
            <a:ext cx="3077749" cy="350125"/>
          </a:xfrm>
          <a:prstGeom prst="rect">
            <a:avLst/>
          </a:prstGeom>
          <a:scene3d>
            <a:camera prst="orthographicFront">
              <a:rot lat="0" lon="0" rev="0"/>
            </a:camera>
            <a:lightRig rig="contrasting" dir="t">
              <a:rot lat="0" lon="0" rev="1200000"/>
            </a:lightRig>
          </a:scene3d>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t" anchorCtr="0">
            <a:noAutofit/>
          </a:bodyPr>
          <a:lstStyle/>
          <a:p>
            <a:pPr marL="0" lvl="1" algn="ctr" defTabSz="800100" rtl="0">
              <a:lnSpc>
                <a:spcPct val="90000"/>
              </a:lnSpc>
              <a:spcBef>
                <a:spcPct val="0"/>
              </a:spcBef>
              <a:spcAft>
                <a:spcPct val="15000"/>
              </a:spcAft>
            </a:pPr>
            <a:r>
              <a:rPr lang="en-US" sz="1800" kern="1200" dirty="0"/>
              <a:t>Randomized feedback</a:t>
            </a:r>
          </a:p>
        </p:txBody>
      </p:sp>
      <p:sp>
        <p:nvSpPr>
          <p:cNvPr id="38" name="Title 37"/>
          <p:cNvSpPr>
            <a:spLocks noGrp="1"/>
          </p:cNvSpPr>
          <p:nvPr>
            <p:ph type="title"/>
          </p:nvPr>
        </p:nvSpPr>
        <p:spPr/>
        <p:txBody>
          <a:bodyPr/>
          <a:lstStyle/>
          <a:p>
            <a:r>
              <a:rPr lang="en-US" dirty="0"/>
              <a:t>Study Design</a:t>
            </a:r>
            <a:br>
              <a:rPr lang="en-US" dirty="0"/>
            </a:br>
            <a:r>
              <a:rPr lang="en-US" sz="4000" i="1" dirty="0"/>
              <a:t>-EKG interpretation for PA students</a:t>
            </a:r>
            <a:endParaRPr lang="en-US" i="1" dirty="0"/>
          </a:p>
        </p:txBody>
      </p:sp>
    </p:spTree>
    <p:extLst>
      <p:ext uri="{BB962C8B-B14F-4D97-AF65-F5344CB8AC3E}">
        <p14:creationId xmlns:p14="http://schemas.microsoft.com/office/powerpoint/2010/main" val="126823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up)">
                                      <p:cBhvr>
                                        <p:cTn id="30" dur="500"/>
                                        <p:tgtEl>
                                          <p:spTgt spid="35"/>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up)">
                                      <p:cBhvr>
                                        <p:cTn id="41" dur="500"/>
                                        <p:tgtEl>
                                          <p:spTgt spid="34"/>
                                        </p:tgtEl>
                                      </p:cBhvr>
                                    </p:animEffect>
                                  </p:childTnLst>
                                </p:cTn>
                              </p:par>
                            </p:childTnLst>
                          </p:cTn>
                        </p:par>
                        <p:par>
                          <p:cTn id="42" fill="hold">
                            <p:stCondLst>
                              <p:cond delay="500"/>
                            </p:stCondLst>
                            <p:childTnLst>
                              <p:par>
                                <p:cTn id="43" presetID="22" presetClass="entr" presetSubtype="1"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up)">
                                      <p:cBhvr>
                                        <p:cTn id="45" dur="500"/>
                                        <p:tgtEl>
                                          <p:spTgt spid="3"/>
                                        </p:tgtEl>
                                      </p:cBhvr>
                                    </p:animEffect>
                                  </p:childTnLst>
                                </p:cTn>
                              </p:par>
                            </p:childTnLst>
                          </p:cTn>
                        </p:par>
                        <p:par>
                          <p:cTn id="46" fill="hold">
                            <p:stCondLst>
                              <p:cond delay="1000"/>
                            </p:stCondLst>
                            <p:childTnLst>
                              <p:par>
                                <p:cTn id="47" presetID="22" presetClass="entr" presetSubtype="1"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up)">
                                      <p:cBhvr>
                                        <p:cTn id="49" dur="500"/>
                                        <p:tgtEl>
                                          <p:spTgt spid="33"/>
                                        </p:tgtEl>
                                      </p:cBhvr>
                                    </p:animEffect>
                                  </p:childTnLst>
                                </p:cTn>
                              </p:par>
                            </p:childTnLst>
                          </p:cTn>
                        </p:par>
                        <p:par>
                          <p:cTn id="50" fill="hold">
                            <p:stCondLst>
                              <p:cond delay="1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childTnLst>
                          </p:cTn>
                        </p:par>
                        <p:par>
                          <p:cTn id="59" fill="hold">
                            <p:stCondLst>
                              <p:cond delay="500"/>
                            </p:stCondLst>
                            <p:childTnLst>
                              <p:par>
                                <p:cTn id="60" presetID="53" presetClass="entr" presetSubtype="16"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25" grpId="0" animBg="1"/>
      <p:bldP spid="33" grpId="0" animBg="1"/>
      <p:bldP spid="34" grpId="0" animBg="1"/>
      <p:bldP spid="35" grpId="0" animBg="1"/>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prstClr val="black"/>
                </a:solidFill>
              </a:rPr>
              <a:t>Study Design</a:t>
            </a:r>
            <a:br>
              <a:rPr lang="en-US" dirty="0">
                <a:solidFill>
                  <a:prstClr val="black"/>
                </a:solidFill>
              </a:rPr>
            </a:br>
            <a:r>
              <a:rPr lang="en-US" sz="4000" i="1" dirty="0">
                <a:solidFill>
                  <a:prstClr val="black"/>
                </a:solidFill>
              </a:rPr>
              <a:t>-EKG interpretation for PA students</a:t>
            </a:r>
            <a:endParaRPr lang="en-US" sz="3100" i="1" dirty="0"/>
          </a:p>
        </p:txBody>
      </p:sp>
      <p:sp>
        <p:nvSpPr>
          <p:cNvPr id="3" name="Content Placeholder 2"/>
          <p:cNvSpPr>
            <a:spLocks noGrp="1"/>
          </p:cNvSpPr>
          <p:nvPr>
            <p:ph idx="1"/>
          </p:nvPr>
        </p:nvSpPr>
        <p:spPr/>
        <p:txBody>
          <a:bodyPr/>
          <a:lstStyle/>
          <a:p>
            <a:r>
              <a:rPr lang="en-US" dirty="0"/>
              <a:t>Data sources</a:t>
            </a:r>
          </a:p>
          <a:p>
            <a:pPr lvl="1"/>
            <a:r>
              <a:rPr lang="en-US" dirty="0"/>
              <a:t>Exam data</a:t>
            </a:r>
          </a:p>
          <a:p>
            <a:pPr lvl="2"/>
            <a:r>
              <a:rPr lang="en-US" dirty="0"/>
              <a:t>Semester 1 course grades</a:t>
            </a:r>
          </a:p>
          <a:p>
            <a:pPr lvl="2"/>
            <a:r>
              <a:rPr lang="en-US" dirty="0"/>
              <a:t>Semester 2 competency exam</a:t>
            </a:r>
          </a:p>
          <a:p>
            <a:pPr lvl="2"/>
            <a:r>
              <a:rPr lang="en-US" dirty="0"/>
              <a:t>Semester 3 competency exam</a:t>
            </a:r>
          </a:p>
          <a:p>
            <a:pPr lvl="1"/>
            <a:r>
              <a:rPr lang="en-US" dirty="0"/>
              <a:t>Weekly survey data </a:t>
            </a:r>
            <a:r>
              <a:rPr lang="en-US" sz="2000" dirty="0"/>
              <a:t>(2</a:t>
            </a:r>
            <a:r>
              <a:rPr lang="en-US" sz="2000" baseline="30000" dirty="0"/>
              <a:t>nd</a:t>
            </a:r>
            <a:r>
              <a:rPr lang="en-US" sz="2000" dirty="0"/>
              <a:t> &amp; 3</a:t>
            </a:r>
            <a:r>
              <a:rPr lang="en-US" sz="2000" baseline="30000" dirty="0"/>
              <a:t>rd</a:t>
            </a:r>
            <a:r>
              <a:rPr lang="en-US" sz="2000" dirty="0"/>
              <a:t> semesters)</a:t>
            </a:r>
            <a:endParaRPr lang="en-US" dirty="0"/>
          </a:p>
          <a:p>
            <a:pPr lvl="2"/>
            <a:r>
              <a:rPr lang="en-US" dirty="0"/>
              <a:t>1.) Attestation (yes/no)</a:t>
            </a:r>
          </a:p>
          <a:p>
            <a:pPr lvl="2"/>
            <a:r>
              <a:rPr lang="en-US" dirty="0"/>
              <a:t>2-4.) Likert questions</a:t>
            </a:r>
          </a:p>
          <a:p>
            <a:pPr lvl="2"/>
            <a:r>
              <a:rPr lang="en-US" dirty="0"/>
              <a:t>5.) Qualitative (brief student comments)</a:t>
            </a:r>
          </a:p>
        </p:txBody>
      </p:sp>
      <p:pic>
        <p:nvPicPr>
          <p:cNvPr id="4" name="Picture 3"/>
          <p:cNvPicPr>
            <a:picLocks noChangeAspect="1"/>
          </p:cNvPicPr>
          <p:nvPr/>
        </p:nvPicPr>
        <p:blipFill>
          <a:blip r:embed="rId2"/>
          <a:stretch>
            <a:fillRect/>
          </a:stretch>
        </p:blipFill>
        <p:spPr>
          <a:xfrm>
            <a:off x="9956075" y="0"/>
            <a:ext cx="2235925" cy="914400"/>
          </a:xfrm>
          <a:prstGeom prst="rect">
            <a:avLst/>
          </a:prstGeom>
        </p:spPr>
      </p:pic>
      <p:sp>
        <p:nvSpPr>
          <p:cNvPr id="9" name="Left Brace 4"/>
          <p:cNvSpPr>
            <a:spLocks/>
          </p:cNvSpPr>
          <p:nvPr/>
        </p:nvSpPr>
        <p:spPr bwMode="auto">
          <a:xfrm flipH="1">
            <a:off x="6520821" y="2373162"/>
            <a:ext cx="460375" cy="1302238"/>
          </a:xfrm>
          <a:prstGeom prst="leftBrace">
            <a:avLst>
              <a:gd name="adj1" fmla="val 8331"/>
              <a:gd name="adj2" fmla="val 50000"/>
            </a:avLst>
          </a:prstGeom>
          <a:noFill/>
          <a:ln w="190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25000" noProof="0">
              <a:ln>
                <a:noFill/>
              </a:ln>
              <a:solidFill>
                <a:srgbClr val="FFFFFF"/>
              </a:solidFill>
              <a:effectLst/>
              <a:uLnTx/>
              <a:uFillTx/>
              <a:latin typeface="Times New Roman" charset="0"/>
              <a:cs typeface="Arial" charset="0"/>
            </a:endParaRPr>
          </a:p>
        </p:txBody>
      </p:sp>
      <p:sp>
        <p:nvSpPr>
          <p:cNvPr id="10" name="TextBox 5"/>
          <p:cNvSpPr txBox="1">
            <a:spLocks noChangeArrowheads="1"/>
          </p:cNvSpPr>
          <p:nvPr/>
        </p:nvSpPr>
        <p:spPr bwMode="auto">
          <a:xfrm>
            <a:off x="6964574" y="2734337"/>
            <a:ext cx="3322426" cy="379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fontAlgn="base">
              <a:spcBef>
                <a:spcPct val="0"/>
              </a:spcBef>
              <a:spcAft>
                <a:spcPct val="0"/>
              </a:spcAft>
              <a:buClrTx/>
              <a:buSzTx/>
              <a:buFontTx/>
              <a:buNone/>
            </a:pPr>
            <a:r>
              <a:rPr lang="en-US" altLang="en-US" baseline="-25000" dirty="0">
                <a:solidFill>
                  <a:srgbClr val="000000"/>
                </a:solidFill>
                <a:latin typeface="Times New Roman" charset="0"/>
                <a:cs typeface="Arial" charset="0"/>
              </a:rPr>
              <a:t>Blackboard: GRADE CENTER</a:t>
            </a:r>
          </a:p>
        </p:txBody>
      </p:sp>
      <p:sp>
        <p:nvSpPr>
          <p:cNvPr id="11" name="TextBox 5"/>
          <p:cNvSpPr txBox="1">
            <a:spLocks noChangeArrowheads="1"/>
          </p:cNvSpPr>
          <p:nvPr/>
        </p:nvSpPr>
        <p:spPr bwMode="auto">
          <a:xfrm>
            <a:off x="6964574" y="4083423"/>
            <a:ext cx="3322426" cy="379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fontAlgn="base">
              <a:spcBef>
                <a:spcPct val="0"/>
              </a:spcBef>
              <a:spcAft>
                <a:spcPct val="0"/>
              </a:spcAft>
              <a:buClrTx/>
              <a:buSzTx/>
              <a:buFontTx/>
              <a:buNone/>
            </a:pPr>
            <a:r>
              <a:rPr lang="en-US" altLang="en-US" baseline="-25000" dirty="0">
                <a:solidFill>
                  <a:srgbClr val="000000"/>
                </a:solidFill>
                <a:latin typeface="Times New Roman" charset="0"/>
                <a:cs typeface="Arial" charset="0"/>
              </a:rPr>
              <a:t>Blackboard: SURVEY</a:t>
            </a:r>
          </a:p>
        </p:txBody>
      </p:sp>
      <p:sp>
        <p:nvSpPr>
          <p:cNvPr id="12" name="Left Brace 4"/>
          <p:cNvSpPr>
            <a:spLocks/>
          </p:cNvSpPr>
          <p:nvPr/>
        </p:nvSpPr>
        <p:spPr bwMode="auto">
          <a:xfrm flipH="1">
            <a:off x="6520821" y="3726962"/>
            <a:ext cx="460375" cy="1302238"/>
          </a:xfrm>
          <a:prstGeom prst="leftBrace">
            <a:avLst>
              <a:gd name="adj1" fmla="val 8331"/>
              <a:gd name="adj2" fmla="val 50000"/>
            </a:avLst>
          </a:prstGeom>
          <a:noFill/>
          <a:ln w="190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25000" noProof="0">
              <a:ln>
                <a:noFill/>
              </a:ln>
              <a:solidFill>
                <a:srgbClr val="FFFFFF"/>
              </a:solidFill>
              <a:effectLst/>
              <a:uLnTx/>
              <a:uFillTx/>
              <a:latin typeface="Times New Roman" charset="0"/>
              <a:cs typeface="Arial" charset="0"/>
            </a:endParaRPr>
          </a:p>
        </p:txBody>
      </p:sp>
    </p:spTree>
    <p:extLst>
      <p:ext uri="{BB962C8B-B14F-4D97-AF65-F5344CB8AC3E}">
        <p14:creationId xmlns:p14="http://schemas.microsoft.com/office/powerpoint/2010/main" val="32386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Blackboard Tools</a:t>
            </a:r>
            <a:br>
              <a:rPr lang="en-US" dirty="0"/>
            </a:br>
            <a:r>
              <a:rPr lang="en-US" i="1" dirty="0"/>
              <a:t>-spring/summer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7401610"/>
              </p:ext>
            </p:extLst>
          </p:nvPr>
        </p:nvGraphicFramePr>
        <p:xfrm>
          <a:off x="838200" y="1825625"/>
          <a:ext cx="38862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 result for BLACKBOARD">
            <a:extLst>
              <a:ext uri="{FF2B5EF4-FFF2-40B4-BE49-F238E27FC236}">
                <a16:creationId xmlns:a16="http://schemas.microsoft.com/office/drawing/2014/main" id="{D9294D2B-ED19-4537-8758-B653708E928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20574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BLACKBOARD">
            <a:extLst>
              <a:ext uri="{FF2B5EF4-FFF2-40B4-BE49-F238E27FC236}">
                <a16:creationId xmlns:a16="http://schemas.microsoft.com/office/drawing/2014/main" id="{56B0654E-A9F5-45CE-8EC0-5724D4FE4E1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27813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BLACKBOARD">
            <a:extLst>
              <a:ext uri="{FF2B5EF4-FFF2-40B4-BE49-F238E27FC236}">
                <a16:creationId xmlns:a16="http://schemas.microsoft.com/office/drawing/2014/main" id="{87C78363-2118-445D-B5EF-48406B08A06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35052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LACKBOARD">
            <a:extLst>
              <a:ext uri="{FF2B5EF4-FFF2-40B4-BE49-F238E27FC236}">
                <a16:creationId xmlns:a16="http://schemas.microsoft.com/office/drawing/2014/main" id="{02A472E9-47DB-4E10-B0BE-5ADDEEB8B1B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42291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BLACKBOARD">
            <a:extLst>
              <a:ext uri="{FF2B5EF4-FFF2-40B4-BE49-F238E27FC236}">
                <a16:creationId xmlns:a16="http://schemas.microsoft.com/office/drawing/2014/main" id="{EB36E940-C7F1-4D1F-BCE4-61EA7038F89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49530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3150FFC-9808-4841-865B-BB9D2F5E20AB}"/>
              </a:ext>
            </a:extLst>
          </p:cNvPr>
          <p:cNvPicPr>
            <a:picLocks noChangeAspect="1"/>
          </p:cNvPicPr>
          <p:nvPr/>
        </p:nvPicPr>
        <p:blipFill>
          <a:blip r:embed="rId8"/>
          <a:stretch>
            <a:fillRect/>
          </a:stretch>
        </p:blipFill>
        <p:spPr>
          <a:xfrm>
            <a:off x="152400" y="5676900"/>
            <a:ext cx="457200" cy="432197"/>
          </a:xfrm>
          <a:prstGeom prst="rect">
            <a:avLst/>
          </a:prstGeom>
        </p:spPr>
      </p:pic>
    </p:spTree>
    <p:extLst>
      <p:ext uri="{BB962C8B-B14F-4D97-AF65-F5344CB8AC3E}">
        <p14:creationId xmlns:p14="http://schemas.microsoft.com/office/powerpoint/2010/main" val="3037956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Blackboard Tools</a:t>
            </a:r>
            <a:br>
              <a:rPr lang="en-US" dirty="0"/>
            </a:br>
            <a:r>
              <a:rPr lang="en-US" i="1" dirty="0"/>
              <a:t>-spring/summer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3613693"/>
              </p:ext>
            </p:extLst>
          </p:nvPr>
        </p:nvGraphicFramePr>
        <p:xfrm>
          <a:off x="838200" y="1825625"/>
          <a:ext cx="38862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 result for BLACKBOARD">
            <a:extLst>
              <a:ext uri="{FF2B5EF4-FFF2-40B4-BE49-F238E27FC236}">
                <a16:creationId xmlns:a16="http://schemas.microsoft.com/office/drawing/2014/main" id="{D9294D2B-ED19-4537-8758-B653708E928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20574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BLACKBOARD">
            <a:extLst>
              <a:ext uri="{FF2B5EF4-FFF2-40B4-BE49-F238E27FC236}">
                <a16:creationId xmlns:a16="http://schemas.microsoft.com/office/drawing/2014/main" id="{56B0654E-A9F5-45CE-8EC0-5724D4FE4E1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27813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BLACKBOARD">
            <a:extLst>
              <a:ext uri="{FF2B5EF4-FFF2-40B4-BE49-F238E27FC236}">
                <a16:creationId xmlns:a16="http://schemas.microsoft.com/office/drawing/2014/main" id="{87C78363-2118-445D-B5EF-48406B08A06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35052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LACKBOARD">
            <a:extLst>
              <a:ext uri="{FF2B5EF4-FFF2-40B4-BE49-F238E27FC236}">
                <a16:creationId xmlns:a16="http://schemas.microsoft.com/office/drawing/2014/main" id="{02A472E9-47DB-4E10-B0BE-5ADDEEB8B1B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42291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BLACKBOARD">
            <a:extLst>
              <a:ext uri="{FF2B5EF4-FFF2-40B4-BE49-F238E27FC236}">
                <a16:creationId xmlns:a16="http://schemas.microsoft.com/office/drawing/2014/main" id="{EB36E940-C7F1-4D1F-BCE4-61EA7038F89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49530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3150FFC-9808-4841-865B-BB9D2F5E20AB}"/>
              </a:ext>
            </a:extLst>
          </p:cNvPr>
          <p:cNvPicPr>
            <a:picLocks noChangeAspect="1"/>
          </p:cNvPicPr>
          <p:nvPr/>
        </p:nvPicPr>
        <p:blipFill>
          <a:blip r:embed="rId8"/>
          <a:stretch>
            <a:fillRect/>
          </a:stretch>
        </p:blipFill>
        <p:spPr>
          <a:xfrm>
            <a:off x="152400" y="5676900"/>
            <a:ext cx="457200" cy="432197"/>
          </a:xfrm>
          <a:prstGeom prst="rect">
            <a:avLst/>
          </a:prstGeom>
        </p:spPr>
      </p:pic>
      <p:pic>
        <p:nvPicPr>
          <p:cNvPr id="9" name="Picture 8"/>
          <p:cNvPicPr>
            <a:picLocks noChangeAspect="1"/>
          </p:cNvPicPr>
          <p:nvPr/>
        </p:nvPicPr>
        <p:blipFill rotWithShape="1">
          <a:blip r:embed="rId9"/>
          <a:srcRect b="3624"/>
          <a:stretch/>
        </p:blipFill>
        <p:spPr>
          <a:xfrm>
            <a:off x="4876800" y="1543235"/>
            <a:ext cx="6931152" cy="4400366"/>
          </a:xfrm>
          <a:prstGeom prst="rect">
            <a:avLst/>
          </a:prstGeom>
        </p:spPr>
      </p:pic>
      <p:sp>
        <p:nvSpPr>
          <p:cNvPr id="11" name="Rectangle 1"/>
          <p:cNvSpPr>
            <a:spLocks noChangeArrowheads="1"/>
          </p:cNvSpPr>
          <p:nvPr/>
        </p:nvSpPr>
        <p:spPr bwMode="auto">
          <a:xfrm>
            <a:off x="5015753" y="4896038"/>
            <a:ext cx="457200" cy="186951"/>
          </a:xfrm>
          <a:prstGeom prst="rect">
            <a:avLst/>
          </a:prstGeom>
          <a:noFill/>
          <a:ln w="190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a:spcBef>
                <a:spcPct val="0"/>
              </a:spcBef>
              <a:buClrTx/>
              <a:buSzTx/>
              <a:buFontTx/>
              <a:buNone/>
            </a:pPr>
            <a:endParaRPr lang="en-US" altLang="en-US" sz="1800">
              <a:latin typeface="Times New Roman" charset="0"/>
            </a:endParaRPr>
          </a:p>
        </p:txBody>
      </p:sp>
    </p:spTree>
    <p:extLst>
      <p:ext uri="{BB962C8B-B14F-4D97-AF65-F5344CB8AC3E}">
        <p14:creationId xmlns:p14="http://schemas.microsoft.com/office/powerpoint/2010/main" val="237761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Blackboard Tools</a:t>
            </a:r>
            <a:br>
              <a:rPr lang="en-US" dirty="0"/>
            </a:br>
            <a:r>
              <a:rPr lang="en-US" i="1" dirty="0"/>
              <a:t>-spring/summer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3613693"/>
              </p:ext>
            </p:extLst>
          </p:nvPr>
        </p:nvGraphicFramePr>
        <p:xfrm>
          <a:off x="838200" y="1825625"/>
          <a:ext cx="38862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 result for BLACKBOARD">
            <a:extLst>
              <a:ext uri="{FF2B5EF4-FFF2-40B4-BE49-F238E27FC236}">
                <a16:creationId xmlns:a16="http://schemas.microsoft.com/office/drawing/2014/main" id="{D9294D2B-ED19-4537-8758-B653708E928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20574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BLACKBOARD">
            <a:extLst>
              <a:ext uri="{FF2B5EF4-FFF2-40B4-BE49-F238E27FC236}">
                <a16:creationId xmlns:a16="http://schemas.microsoft.com/office/drawing/2014/main" id="{56B0654E-A9F5-45CE-8EC0-5724D4FE4E1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27813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BLACKBOARD">
            <a:extLst>
              <a:ext uri="{FF2B5EF4-FFF2-40B4-BE49-F238E27FC236}">
                <a16:creationId xmlns:a16="http://schemas.microsoft.com/office/drawing/2014/main" id="{87C78363-2118-445D-B5EF-48406B08A06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35052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LACKBOARD">
            <a:extLst>
              <a:ext uri="{FF2B5EF4-FFF2-40B4-BE49-F238E27FC236}">
                <a16:creationId xmlns:a16="http://schemas.microsoft.com/office/drawing/2014/main" id="{02A472E9-47DB-4E10-B0BE-5ADDEEB8B1B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42291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BLACKBOARD">
            <a:extLst>
              <a:ext uri="{FF2B5EF4-FFF2-40B4-BE49-F238E27FC236}">
                <a16:creationId xmlns:a16="http://schemas.microsoft.com/office/drawing/2014/main" id="{EB36E940-C7F1-4D1F-BCE4-61EA7038F89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1"/>
          <a:stretch/>
        </p:blipFill>
        <p:spPr bwMode="auto">
          <a:xfrm>
            <a:off x="152400" y="49530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8"/>
          <a:srcRect t="20371" r="35000" b="17408"/>
          <a:stretch/>
        </p:blipFill>
        <p:spPr>
          <a:xfrm>
            <a:off x="5105400" y="2234045"/>
            <a:ext cx="5943600" cy="3200400"/>
          </a:xfrm>
          <a:prstGeom prst="rect">
            <a:avLst/>
          </a:prstGeom>
        </p:spPr>
      </p:pic>
      <p:pic>
        <p:nvPicPr>
          <p:cNvPr id="3" name="Picture 2">
            <a:extLst>
              <a:ext uri="{FF2B5EF4-FFF2-40B4-BE49-F238E27FC236}">
                <a16:creationId xmlns:a16="http://schemas.microsoft.com/office/drawing/2014/main" id="{73150FFC-9808-4841-865B-BB9D2F5E20AB}"/>
              </a:ext>
            </a:extLst>
          </p:cNvPr>
          <p:cNvPicPr>
            <a:picLocks noChangeAspect="1"/>
          </p:cNvPicPr>
          <p:nvPr/>
        </p:nvPicPr>
        <p:blipFill>
          <a:blip r:embed="rId9"/>
          <a:stretch>
            <a:fillRect/>
          </a:stretch>
        </p:blipFill>
        <p:spPr>
          <a:xfrm>
            <a:off x="152400" y="5676900"/>
            <a:ext cx="457200" cy="432197"/>
          </a:xfrm>
          <a:prstGeom prst="rect">
            <a:avLst/>
          </a:prstGeom>
        </p:spPr>
      </p:pic>
      <p:sp>
        <p:nvSpPr>
          <p:cNvPr id="11" name="Rectangle 1"/>
          <p:cNvSpPr>
            <a:spLocks noChangeArrowheads="1"/>
          </p:cNvSpPr>
          <p:nvPr/>
        </p:nvSpPr>
        <p:spPr bwMode="auto">
          <a:xfrm>
            <a:off x="5105400" y="4689849"/>
            <a:ext cx="457200" cy="186951"/>
          </a:xfrm>
          <a:prstGeom prst="rect">
            <a:avLst/>
          </a:prstGeom>
          <a:noFill/>
          <a:ln w="190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a:spcBef>
                <a:spcPct val="0"/>
              </a:spcBef>
              <a:buClrTx/>
              <a:buSzTx/>
              <a:buFontTx/>
              <a:buNone/>
            </a:pPr>
            <a:endParaRPr lang="en-US" altLang="en-US" sz="1800">
              <a:latin typeface="Times New Roman" charset="0"/>
            </a:endParaRPr>
          </a:p>
        </p:txBody>
      </p:sp>
      <p:sp>
        <p:nvSpPr>
          <p:cNvPr id="14" name="Rectangle 1"/>
          <p:cNvSpPr>
            <a:spLocks noChangeArrowheads="1"/>
          </p:cNvSpPr>
          <p:nvPr/>
        </p:nvSpPr>
        <p:spPr bwMode="auto">
          <a:xfrm>
            <a:off x="6324600" y="3980330"/>
            <a:ext cx="4876800" cy="286870"/>
          </a:xfrm>
          <a:prstGeom prst="rect">
            <a:avLst/>
          </a:prstGeom>
          <a:solidFill>
            <a:srgbClr val="FFFFFF"/>
          </a:solidFill>
          <a:ln>
            <a:noFill/>
          </a:ln>
          <a:extLst>
            <a:ext uri="{91240B29-F687-4f45-9708-019B960494DF}">
              <a14:hiddenLine xmlns="" xmlns:a14="http://schemas.microsoft.com/office/drawing/2010/main" w="19050">
                <a:solidFill>
                  <a:srgbClr val="000000"/>
                </a:solidFill>
                <a:round/>
                <a:headEnd/>
                <a:tailEnd/>
              </a14:hiddenLine>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25000" noProof="0">
              <a:ln>
                <a:noFill/>
              </a:ln>
              <a:solidFill>
                <a:srgbClr val="000000"/>
              </a:solidFill>
              <a:effectLst/>
              <a:uLnTx/>
              <a:uFillTx/>
              <a:latin typeface="Times New Roman" charset="0"/>
              <a:cs typeface="Arial" charset="0"/>
            </a:endParaRPr>
          </a:p>
        </p:txBody>
      </p:sp>
      <p:sp>
        <p:nvSpPr>
          <p:cNvPr id="15" name="Rectangle 1"/>
          <p:cNvSpPr>
            <a:spLocks noChangeArrowheads="1"/>
          </p:cNvSpPr>
          <p:nvPr/>
        </p:nvSpPr>
        <p:spPr bwMode="auto">
          <a:xfrm>
            <a:off x="8229599" y="3751730"/>
            <a:ext cx="3926541" cy="286870"/>
          </a:xfrm>
          <a:prstGeom prst="rect">
            <a:avLst/>
          </a:prstGeom>
          <a:solidFill>
            <a:srgbClr val="FFFFFF"/>
          </a:solidFill>
          <a:ln>
            <a:noFill/>
          </a:ln>
          <a:extLst>
            <a:ext uri="{91240B29-F687-4f45-9708-019B960494DF}">
              <a14:hiddenLine xmlns="" xmlns:a14="http://schemas.microsoft.com/office/drawing/2010/main" w="19050">
                <a:solidFill>
                  <a:srgbClr val="000000"/>
                </a:solidFill>
                <a:round/>
                <a:headEnd/>
                <a:tailEnd/>
              </a14:hiddenLine>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25000" noProof="0">
              <a:ln>
                <a:noFill/>
              </a:ln>
              <a:solidFill>
                <a:srgbClr val="000000"/>
              </a:solidFill>
              <a:effectLst/>
              <a:uLnTx/>
              <a:uFillTx/>
              <a:latin typeface="Times New Roman" charset="0"/>
              <a:cs typeface="Arial" charset="0"/>
            </a:endParaRPr>
          </a:p>
        </p:txBody>
      </p:sp>
      <p:sp>
        <p:nvSpPr>
          <p:cNvPr id="16" name="Rectangle 1"/>
          <p:cNvSpPr>
            <a:spLocks noChangeArrowheads="1"/>
          </p:cNvSpPr>
          <p:nvPr/>
        </p:nvSpPr>
        <p:spPr bwMode="auto">
          <a:xfrm>
            <a:off x="7140388" y="3579404"/>
            <a:ext cx="548640" cy="186951"/>
          </a:xfrm>
          <a:prstGeom prst="rect">
            <a:avLst/>
          </a:prstGeom>
          <a:noFill/>
          <a:ln w="190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a:spcBef>
                <a:spcPct val="0"/>
              </a:spcBef>
              <a:buClrTx/>
              <a:buSzTx/>
              <a:buFontTx/>
              <a:buNone/>
            </a:pPr>
            <a:endParaRPr lang="en-US" altLang="en-US" sz="1800">
              <a:latin typeface="Times New Roman" charset="0"/>
            </a:endParaRPr>
          </a:p>
        </p:txBody>
      </p:sp>
    </p:spTree>
    <p:extLst>
      <p:ext uri="{BB962C8B-B14F-4D97-AF65-F5344CB8AC3E}">
        <p14:creationId xmlns:p14="http://schemas.microsoft.com/office/powerpoint/2010/main" val="260461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4886324" y="1386753"/>
            <a:ext cx="6686550" cy="4943475"/>
          </a:xfrm>
          <a:prstGeom prst="rect">
            <a:avLst/>
          </a:prstGeom>
        </p:spPr>
      </p:pic>
      <p:sp>
        <p:nvSpPr>
          <p:cNvPr id="2" name="Title 1"/>
          <p:cNvSpPr>
            <a:spLocks noGrp="1"/>
          </p:cNvSpPr>
          <p:nvPr>
            <p:ph type="title"/>
          </p:nvPr>
        </p:nvSpPr>
        <p:spPr/>
        <p:txBody>
          <a:bodyPr/>
          <a:lstStyle/>
          <a:p>
            <a:r>
              <a:rPr lang="en-US" dirty="0"/>
              <a:t>Blackboard Tools</a:t>
            </a:r>
            <a:br>
              <a:rPr lang="en-US" dirty="0"/>
            </a:br>
            <a:r>
              <a:rPr lang="en-US" i="1" dirty="0"/>
              <a:t>-spring/summer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3613693"/>
              </p:ext>
            </p:extLst>
          </p:nvPr>
        </p:nvGraphicFramePr>
        <p:xfrm>
          <a:off x="838200" y="1825625"/>
          <a:ext cx="38862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Image result for BLACKBOARD">
            <a:extLst>
              <a:ext uri="{FF2B5EF4-FFF2-40B4-BE49-F238E27FC236}">
                <a16:creationId xmlns:a16="http://schemas.microsoft.com/office/drawing/2014/main" id="{D9294D2B-ED19-4537-8758-B653708E9280}"/>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9811"/>
          <a:stretch/>
        </p:blipFill>
        <p:spPr bwMode="auto">
          <a:xfrm>
            <a:off x="152400" y="20574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BLACKBOARD">
            <a:extLst>
              <a:ext uri="{FF2B5EF4-FFF2-40B4-BE49-F238E27FC236}">
                <a16:creationId xmlns:a16="http://schemas.microsoft.com/office/drawing/2014/main" id="{56B0654E-A9F5-45CE-8EC0-5724D4FE4E10}"/>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9811"/>
          <a:stretch/>
        </p:blipFill>
        <p:spPr bwMode="auto">
          <a:xfrm>
            <a:off x="152400" y="27813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BLACKBOARD">
            <a:extLst>
              <a:ext uri="{FF2B5EF4-FFF2-40B4-BE49-F238E27FC236}">
                <a16:creationId xmlns:a16="http://schemas.microsoft.com/office/drawing/2014/main" id="{87C78363-2118-445D-B5EF-48406B08A06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9811"/>
          <a:stretch/>
        </p:blipFill>
        <p:spPr bwMode="auto">
          <a:xfrm>
            <a:off x="152400" y="35052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LACKBOARD">
            <a:extLst>
              <a:ext uri="{FF2B5EF4-FFF2-40B4-BE49-F238E27FC236}">
                <a16:creationId xmlns:a16="http://schemas.microsoft.com/office/drawing/2014/main" id="{02A472E9-47DB-4E10-B0BE-5ADDEEB8B1B7}"/>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9811"/>
          <a:stretch/>
        </p:blipFill>
        <p:spPr bwMode="auto">
          <a:xfrm>
            <a:off x="152400" y="42291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BLACKBOARD">
            <a:extLst>
              <a:ext uri="{FF2B5EF4-FFF2-40B4-BE49-F238E27FC236}">
                <a16:creationId xmlns:a16="http://schemas.microsoft.com/office/drawing/2014/main" id="{EB36E940-C7F1-4D1F-BCE4-61EA7038F89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9811"/>
          <a:stretch/>
        </p:blipFill>
        <p:spPr bwMode="auto">
          <a:xfrm>
            <a:off x="152400" y="4953000"/>
            <a:ext cx="457200" cy="3532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3150FFC-9808-4841-865B-BB9D2F5E20AB}"/>
              </a:ext>
            </a:extLst>
          </p:cNvPr>
          <p:cNvPicPr>
            <a:picLocks noChangeAspect="1"/>
          </p:cNvPicPr>
          <p:nvPr/>
        </p:nvPicPr>
        <p:blipFill>
          <a:blip r:embed="rId9"/>
          <a:stretch>
            <a:fillRect/>
          </a:stretch>
        </p:blipFill>
        <p:spPr>
          <a:xfrm>
            <a:off x="152400" y="5676900"/>
            <a:ext cx="457200" cy="432197"/>
          </a:xfrm>
          <a:prstGeom prst="rect">
            <a:avLst/>
          </a:prstGeom>
        </p:spPr>
      </p:pic>
      <p:sp>
        <p:nvSpPr>
          <p:cNvPr id="14" name="Rectangle 1"/>
          <p:cNvSpPr>
            <a:spLocks noChangeArrowheads="1"/>
          </p:cNvSpPr>
          <p:nvPr/>
        </p:nvSpPr>
        <p:spPr bwMode="auto">
          <a:xfrm>
            <a:off x="6324600" y="3980330"/>
            <a:ext cx="4876800" cy="286870"/>
          </a:xfrm>
          <a:prstGeom prst="rect">
            <a:avLst/>
          </a:prstGeom>
          <a:solidFill>
            <a:srgbClr val="FFFFFF"/>
          </a:solidFill>
          <a:ln>
            <a:noFill/>
          </a:ln>
          <a:extLst>
            <a:ext uri="{91240B29-F687-4f45-9708-019B960494DF}">
              <a14:hiddenLine xmlns="" xmlns:a14="http://schemas.microsoft.com/office/drawing/2010/main" w="19050">
                <a:solidFill>
                  <a:srgbClr val="000000"/>
                </a:solidFill>
                <a:round/>
                <a:headEnd/>
                <a:tailEnd/>
              </a14:hiddenLine>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25000" noProof="0">
              <a:ln>
                <a:noFill/>
              </a:ln>
              <a:solidFill>
                <a:srgbClr val="000000"/>
              </a:solidFill>
              <a:effectLst/>
              <a:uLnTx/>
              <a:uFillTx/>
              <a:latin typeface="Times New Roman" charset="0"/>
              <a:cs typeface="Arial" charset="0"/>
            </a:endParaRPr>
          </a:p>
        </p:txBody>
      </p:sp>
      <p:sp>
        <p:nvSpPr>
          <p:cNvPr id="15" name="Rectangle 1"/>
          <p:cNvSpPr>
            <a:spLocks noChangeArrowheads="1"/>
          </p:cNvSpPr>
          <p:nvPr/>
        </p:nvSpPr>
        <p:spPr bwMode="auto">
          <a:xfrm>
            <a:off x="8229599" y="3751730"/>
            <a:ext cx="3926541" cy="286870"/>
          </a:xfrm>
          <a:prstGeom prst="rect">
            <a:avLst/>
          </a:prstGeom>
          <a:solidFill>
            <a:srgbClr val="FFFFFF"/>
          </a:solidFill>
          <a:ln>
            <a:noFill/>
          </a:ln>
          <a:extLst>
            <a:ext uri="{91240B29-F687-4f45-9708-019B960494DF}">
              <a14:hiddenLine xmlns="" xmlns:a14="http://schemas.microsoft.com/office/drawing/2010/main" w="19050">
                <a:solidFill>
                  <a:srgbClr val="000000"/>
                </a:solidFill>
                <a:round/>
                <a:headEnd/>
                <a:tailEnd/>
              </a14:hiddenLine>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25000" noProof="0">
              <a:ln>
                <a:noFill/>
              </a:ln>
              <a:solidFill>
                <a:srgbClr val="000000"/>
              </a:solidFill>
              <a:effectLst/>
              <a:uLnTx/>
              <a:uFillTx/>
              <a:latin typeface="Times New Roman" charset="0"/>
              <a:cs typeface="Arial" charset="0"/>
            </a:endParaRPr>
          </a:p>
        </p:txBody>
      </p:sp>
      <p:sp>
        <p:nvSpPr>
          <p:cNvPr id="13" name="Rectangle 1">
            <a:extLst>
              <a:ext uri="{FF2B5EF4-FFF2-40B4-BE49-F238E27FC236}">
                <a16:creationId xmlns:a16="http://schemas.microsoft.com/office/drawing/2014/main" id="{73173E34-AED5-BE4E-B9AF-F353B5A1F5F0}"/>
              </a:ext>
            </a:extLst>
          </p:cNvPr>
          <p:cNvSpPr>
            <a:spLocks noChangeArrowheads="1"/>
          </p:cNvSpPr>
          <p:nvPr/>
        </p:nvSpPr>
        <p:spPr bwMode="auto">
          <a:xfrm flipH="1">
            <a:off x="4952999" y="2712317"/>
            <a:ext cx="5396751" cy="810814"/>
          </a:xfrm>
          <a:prstGeom prst="rect">
            <a:avLst/>
          </a:prstGeom>
          <a:noFill/>
          <a:ln w="190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lr>
                <a:schemeClr val="tx2"/>
              </a:buClr>
              <a:buSzPct val="60000"/>
              <a:buFont typeface="Wingdings 2" charset="2"/>
              <a:buChar char=""/>
              <a:defRPr sz="2800">
                <a:solidFill>
                  <a:schemeClr val="tx1"/>
                </a:solidFill>
                <a:latin typeface="Arial" charset="0"/>
              </a:defRPr>
            </a:lvl1pPr>
            <a:lvl2pPr marL="742950" indent="-285750">
              <a:spcBef>
                <a:spcPct val="20000"/>
              </a:spcBef>
              <a:buClr>
                <a:schemeClr val="tx2"/>
              </a:buClr>
              <a:buSzPct val="80000"/>
              <a:buFont typeface="Wingdings" charset="2"/>
              <a:buChar char="Ø"/>
              <a:defRPr sz="2400">
                <a:solidFill>
                  <a:schemeClr val="tx1"/>
                </a:solidFill>
                <a:latin typeface="Arial" charset="0"/>
              </a:defRPr>
            </a:lvl2pPr>
            <a:lvl3pPr marL="1143000" indent="-228600">
              <a:spcBef>
                <a:spcPct val="20000"/>
              </a:spcBef>
              <a:buClr>
                <a:schemeClr val="tx2"/>
              </a:buClr>
              <a:buSzPct val="115000"/>
              <a:buChar char="•"/>
              <a:defRPr sz="2000">
                <a:solidFill>
                  <a:schemeClr val="tx1"/>
                </a:solidFill>
                <a:latin typeface="Arial" charset="0"/>
              </a:defRPr>
            </a:lvl3pPr>
            <a:lvl4pPr marL="1600200" indent="-228600">
              <a:spcBef>
                <a:spcPct val="20000"/>
              </a:spcBef>
              <a:buClr>
                <a:schemeClr val="tx2"/>
              </a:buClr>
              <a:buSzPct val="75000"/>
              <a:buFont typeface="Wingdings 3" charset="2"/>
              <a:buChar char=""/>
              <a:defRPr>
                <a:solidFill>
                  <a:schemeClr val="tx1"/>
                </a:solidFill>
                <a:latin typeface="Arial" charset="0"/>
              </a:defRPr>
            </a:lvl4pPr>
            <a:lvl5pPr marL="2057400" indent="-228600">
              <a:spcBef>
                <a:spcPct val="20000"/>
              </a:spcBef>
              <a:buClr>
                <a:schemeClr val="tx1"/>
              </a:buClr>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Char char="–"/>
              <a:defRPr sz="1600">
                <a:solidFill>
                  <a:schemeClr val="tx1"/>
                </a:solidFill>
                <a:latin typeface="Arial" charset="0"/>
              </a:defRPr>
            </a:lvl9pPr>
          </a:lstStyle>
          <a:p>
            <a:pPr>
              <a:spcBef>
                <a:spcPct val="0"/>
              </a:spcBef>
              <a:buClrTx/>
              <a:buSzTx/>
              <a:buFontTx/>
              <a:buNone/>
            </a:pPr>
            <a:endParaRPr lang="en-US" altLang="en-US" sz="1800">
              <a:latin typeface="Times New Roman" charset="0"/>
            </a:endParaRPr>
          </a:p>
        </p:txBody>
      </p:sp>
    </p:spTree>
    <p:extLst>
      <p:ext uri="{BB962C8B-B14F-4D97-AF65-F5344CB8AC3E}">
        <p14:creationId xmlns:p14="http://schemas.microsoft.com/office/powerpoint/2010/main" val="179322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634</TotalTime>
  <Words>745</Words>
  <Application>Microsoft Macintosh PowerPoint</Application>
  <PresentationFormat>Widescreen</PresentationFormat>
  <Paragraphs>215</Paragraphs>
  <Slides>28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Montserrat</vt:lpstr>
      <vt:lpstr>Times New Roman</vt:lpstr>
      <vt:lpstr>Office Theme</vt:lpstr>
      <vt:lpstr>Leveraging Blackboard’s Hidden Features in an Educational Study: a Use case</vt:lpstr>
      <vt:lpstr>Overview</vt:lpstr>
      <vt:lpstr>Goal</vt:lpstr>
      <vt:lpstr>Study Design -EKG interpretation for PA students</vt:lpstr>
      <vt:lpstr>Study Design -EKG interpretation for PA students</vt:lpstr>
      <vt:lpstr>Blackboard Tools -spring/summer</vt:lpstr>
      <vt:lpstr>Blackboard Tools -spring/summer</vt:lpstr>
      <vt:lpstr>Blackboard Tools -spring/summer</vt:lpstr>
      <vt:lpstr>Blackboard Tools -spring/summer</vt:lpstr>
      <vt:lpstr>Blackboard Tools -spring/summer</vt:lpstr>
      <vt:lpstr>Blackboard Tools -spring/summer</vt:lpstr>
      <vt:lpstr>Blackboard Tools -spring/summer</vt:lpstr>
      <vt:lpstr>Blackboard Tools -spring/summer</vt:lpstr>
      <vt:lpstr>Blackboard Tools -spring/summer</vt:lpstr>
      <vt:lpstr>Leveraging Blackboard’s Tools “Smart Views”</vt:lpstr>
      <vt:lpstr>Blackboard Tools -spring/summer</vt:lpstr>
      <vt:lpstr>Leveraging Blackboard’s Tools -Adaptive Release</vt:lpstr>
      <vt:lpstr>Blackboard Tools -Adaptive Release</vt:lpstr>
      <vt:lpstr>Blackboard Tools -Adaptive Release</vt:lpstr>
      <vt:lpstr>Blackboard Tools -Adaptive Release</vt:lpstr>
      <vt:lpstr>Blackboard Tools -Adaptive Release</vt:lpstr>
      <vt:lpstr>Blackboard Tools -Statistics tracking</vt:lpstr>
      <vt:lpstr>Leveraging Blackboard’s Tools -Statistics tracking (survey results)</vt:lpstr>
      <vt:lpstr>Leveraging Blackboard’s Tools -Statistics tracking (survey results)</vt:lpstr>
      <vt:lpstr>Blackboard Tools -spring/summer</vt:lpstr>
      <vt:lpstr>Blackboard Tools -spring/summer</vt:lpstr>
      <vt:lpstr>ATS Team!</vt:lpstr>
      <vt:lpstr>Questions?</vt:lpstr>
    </vt:vector>
  </TitlesOfParts>
  <Company>Northeastern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Blackboard’s Hidden Features in an Educational Study</dc:title>
  <dc:creator>Mackie, Andrew</dc:creator>
  <cp:lastModifiedBy>Mackie, Andrew</cp:lastModifiedBy>
  <cp:revision>71</cp:revision>
  <cp:lastPrinted>2019-04-08T19:57:45Z</cp:lastPrinted>
  <dcterms:created xsi:type="dcterms:W3CDTF">2019-03-18T16:30:16Z</dcterms:created>
  <dcterms:modified xsi:type="dcterms:W3CDTF">2019-04-09T14:56:28Z</dcterms:modified>
</cp:coreProperties>
</file>