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82" r:id="rId3"/>
    <p:sldId id="283" r:id="rId4"/>
    <p:sldId id="284" r:id="rId5"/>
    <p:sldId id="287" r:id="rId6"/>
    <p:sldId id="288" r:id="rId7"/>
    <p:sldId id="290" r:id="rId8"/>
    <p:sldId id="291" r:id="rId9"/>
    <p:sldId id="269" r:id="rId10"/>
    <p:sldId id="274" r:id="rId11"/>
    <p:sldId id="292" r:id="rId12"/>
    <p:sldId id="271" r:id="rId13"/>
    <p:sldId id="294" r:id="rId14"/>
    <p:sldId id="301" r:id="rId15"/>
    <p:sldId id="293" r:id="rId16"/>
    <p:sldId id="296" r:id="rId17"/>
    <p:sldId id="295" r:id="rId18"/>
    <p:sldId id="297" r:id="rId19"/>
    <p:sldId id="298" r:id="rId20"/>
    <p:sldId id="299" r:id="rId21"/>
    <p:sldId id="300" r:id="rId22"/>
    <p:sldId id="281" r:id="rId23"/>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 userDrawn="1">
          <p15:clr>
            <a:srgbClr val="A4A3A4"/>
          </p15:clr>
        </p15:guide>
        <p15:guide id="4" orient="horz" pos="4032" userDrawn="1">
          <p15:clr>
            <a:srgbClr val="A4A3A4"/>
          </p15:clr>
        </p15:guide>
        <p15:guide id="5" pos="7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Laan, Kathi" initials="VK" lastIdx="4" clrIdx="0">
    <p:extLst>
      <p:ext uri="{19B8F6BF-5375-455C-9EA6-DF929625EA0E}">
        <p15:presenceInfo xmlns:p15="http://schemas.microsoft.com/office/powerpoint/2012/main" userId="S::kvanlaan@northeastern.edu::b84e2ffe-beba-458a-92a1-4b0c57913153" providerId="AD"/>
      </p:ext>
    </p:extLst>
  </p:cmAuthor>
  <p:cmAuthor id="2" name="Selinger, Ethan" initials="SE" lastIdx="4" clrIdx="1">
    <p:extLst>
      <p:ext uri="{19B8F6BF-5375-455C-9EA6-DF929625EA0E}">
        <p15:presenceInfo xmlns:p15="http://schemas.microsoft.com/office/powerpoint/2012/main" userId="S::eselinger@northeastern.edu::218754c3-ca96-42c1-97d7-6a1d111b45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D67B7F-2E86-4BDF-8F2E-E0E0BF0C2A1C}" v="41" dt="2018-05-01T18:09:50.523"/>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475" autoAdjust="0"/>
  </p:normalViewPr>
  <p:slideViewPr>
    <p:cSldViewPr snapToGrid="0">
      <p:cViewPr varScale="1">
        <p:scale>
          <a:sx n="98" d="100"/>
          <a:sy n="98" d="100"/>
        </p:scale>
        <p:origin x="1040" y="52"/>
      </p:cViewPr>
      <p:guideLst>
        <p:guide pos="384"/>
        <p:guide orient="horz" pos="4032"/>
        <p:guide pos="7296"/>
      </p:guideLst>
    </p:cSldViewPr>
  </p:slideViewPr>
  <p:outlineViewPr>
    <p:cViewPr>
      <p:scale>
        <a:sx n="33" d="100"/>
        <a:sy n="33" d="100"/>
      </p:scale>
      <p:origin x="0" y="-70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der Laan, Kathi" userId="S::kvanlaan@northeastern.edu::b84e2ffe-beba-458a-92a1-4b0c57913153" providerId="AD" clId="Web-{60BA4519-CB0A-4173-BE85-502BAFA3053F}"/>
    <pc:docChg chg="modSld">
      <pc:chgData name="Vander Laan, Kathi" userId="S::kvanlaan@northeastern.edu::b84e2ffe-beba-458a-92a1-4b0c57913153" providerId="AD" clId="Web-{60BA4519-CB0A-4173-BE85-502BAFA3053F}" dt="2018-03-21T13:20:17.723" v="56"/>
      <pc:docMkLst>
        <pc:docMk/>
      </pc:docMkLst>
      <pc:sldChg chg="addCm">
        <pc:chgData name="Vander Laan, Kathi" userId="S::kvanlaan@northeastern.edu::b84e2ffe-beba-458a-92a1-4b0c57913153" providerId="AD" clId="Web-{60BA4519-CB0A-4173-BE85-502BAFA3053F}" dt="2018-03-21T13:10:58.719" v="0"/>
        <pc:sldMkLst>
          <pc:docMk/>
          <pc:sldMk cId="730722070" sldId="258"/>
        </pc:sldMkLst>
      </pc:sldChg>
      <pc:sldChg chg="addSp modSp addCm modCm">
        <pc:chgData name="Vander Laan, Kathi" userId="S::kvanlaan@northeastern.edu::b84e2ffe-beba-458a-92a1-4b0c57913153" providerId="AD" clId="Web-{60BA4519-CB0A-4173-BE85-502BAFA3053F}" dt="2018-03-21T13:20:17.723" v="56"/>
        <pc:sldMkLst>
          <pc:docMk/>
          <pc:sldMk cId="228574729" sldId="269"/>
        </pc:sldMkLst>
        <pc:spChg chg="mod">
          <ac:chgData name="Vander Laan, Kathi" userId="S::kvanlaan@northeastern.edu::b84e2ffe-beba-458a-92a1-4b0c57913153" providerId="AD" clId="Web-{60BA4519-CB0A-4173-BE85-502BAFA3053F}" dt="2018-03-21T13:17:35.531" v="18"/>
          <ac:spMkLst>
            <pc:docMk/>
            <pc:sldMk cId="228574729" sldId="269"/>
            <ac:spMk id="2" creationId="{00000000-0000-0000-0000-000000000000}"/>
          </ac:spMkLst>
        </pc:spChg>
        <pc:spChg chg="mod">
          <ac:chgData name="Vander Laan, Kathi" userId="S::kvanlaan@northeastern.edu::b84e2ffe-beba-458a-92a1-4b0c57913153" providerId="AD" clId="Web-{60BA4519-CB0A-4173-BE85-502BAFA3053F}" dt="2018-03-21T13:13:42.228" v="4"/>
          <ac:spMkLst>
            <pc:docMk/>
            <pc:sldMk cId="228574729" sldId="269"/>
            <ac:spMk id="3" creationId="{00000000-0000-0000-0000-000000000000}"/>
          </ac:spMkLst>
        </pc:spChg>
        <pc:spChg chg="add mod">
          <ac:chgData name="Vander Laan, Kathi" userId="S::kvanlaan@northeastern.edu::b84e2ffe-beba-458a-92a1-4b0c57913153" providerId="AD" clId="Web-{60BA4519-CB0A-4173-BE85-502BAFA3053F}" dt="2018-03-21T13:19:41.065" v="52"/>
          <ac:spMkLst>
            <pc:docMk/>
            <pc:sldMk cId="228574729" sldId="269"/>
            <ac:spMk id="8" creationId="{D8D69836-DFA2-42B6-AC03-97E768E8F8A5}"/>
          </ac:spMkLst>
        </pc:spChg>
        <pc:picChg chg="mod">
          <ac:chgData name="Vander Laan, Kathi" userId="S::kvanlaan@northeastern.edu::b84e2ffe-beba-458a-92a1-4b0c57913153" providerId="AD" clId="Web-{60BA4519-CB0A-4173-BE85-502BAFA3053F}" dt="2018-03-21T13:13:48.400" v="5"/>
          <ac:picMkLst>
            <pc:docMk/>
            <pc:sldMk cId="228574729" sldId="269"/>
            <ac:picMk id="4" creationId="{00000000-0000-0000-0000-000000000000}"/>
          </ac:picMkLst>
        </pc:picChg>
      </pc:sldChg>
    </pc:docChg>
  </pc:docChgLst>
  <pc:docChgLst>
    <pc:chgData name="Selinger, Ethan" userId="S::eselinger@northeastern.edu::218754c3-ca96-42c1-97d7-6a1d111b4504" providerId="AD" clId="Web-{4A55CCF4-B7F7-424E-A250-81472AD04446}"/>
    <pc:docChg chg="addSld delSld modSld">
      <pc:chgData name="Selinger, Ethan" userId="S::eselinger@northeastern.edu::218754c3-ca96-42c1-97d7-6a1d111b4504" providerId="AD" clId="Web-{4A55CCF4-B7F7-424E-A250-81472AD04446}" dt="2018-03-29T15:31:23.825" v="275"/>
      <pc:docMkLst>
        <pc:docMk/>
      </pc:docMkLst>
      <pc:sldChg chg="modSp">
        <pc:chgData name="Selinger, Ethan" userId="S::eselinger@northeastern.edu::218754c3-ca96-42c1-97d7-6a1d111b4504" providerId="AD" clId="Web-{4A55CCF4-B7F7-424E-A250-81472AD04446}" dt="2018-03-29T15:31:23.825" v="275"/>
        <pc:sldMkLst>
          <pc:docMk/>
          <pc:sldMk cId="1239481258" sldId="256"/>
        </pc:sldMkLst>
        <pc:spChg chg="mod">
          <ac:chgData name="Selinger, Ethan" userId="S::eselinger@northeastern.edu::218754c3-ca96-42c1-97d7-6a1d111b4504" providerId="AD" clId="Web-{4A55CCF4-B7F7-424E-A250-81472AD04446}" dt="2018-03-29T15:31:23.825" v="275"/>
          <ac:spMkLst>
            <pc:docMk/>
            <pc:sldMk cId="1239481258" sldId="256"/>
            <ac:spMk id="4" creationId="{00000000-0000-0000-0000-000000000000}"/>
          </ac:spMkLst>
        </pc:spChg>
      </pc:sldChg>
      <pc:sldChg chg="delSp">
        <pc:chgData name="Selinger, Ethan" userId="S::eselinger@northeastern.edu::218754c3-ca96-42c1-97d7-6a1d111b4504" providerId="AD" clId="Web-{4A55CCF4-B7F7-424E-A250-81472AD04446}" dt="2018-03-29T14:45:55.597" v="0"/>
        <pc:sldMkLst>
          <pc:docMk/>
          <pc:sldMk cId="730722070" sldId="258"/>
        </pc:sldMkLst>
        <pc:picChg chg="del">
          <ac:chgData name="Selinger, Ethan" userId="S::eselinger@northeastern.edu::218754c3-ca96-42c1-97d7-6a1d111b4504" providerId="AD" clId="Web-{4A55CCF4-B7F7-424E-A250-81472AD04446}" dt="2018-03-29T14:45:55.597" v="0"/>
          <ac:picMkLst>
            <pc:docMk/>
            <pc:sldMk cId="730722070" sldId="258"/>
            <ac:picMk id="4098" creationId="{00000000-0000-0000-0000-000000000000}"/>
          </ac:picMkLst>
        </pc:picChg>
      </pc:sldChg>
      <pc:sldChg chg="delSp">
        <pc:chgData name="Selinger, Ethan" userId="S::eselinger@northeastern.edu::218754c3-ca96-42c1-97d7-6a1d111b4504" providerId="AD" clId="Web-{4A55CCF4-B7F7-424E-A250-81472AD04446}" dt="2018-03-29T14:45:57.989" v="1"/>
        <pc:sldMkLst>
          <pc:docMk/>
          <pc:sldMk cId="2070376838" sldId="259"/>
        </pc:sldMkLst>
        <pc:picChg chg="del">
          <ac:chgData name="Selinger, Ethan" userId="S::eselinger@northeastern.edu::218754c3-ca96-42c1-97d7-6a1d111b4504" providerId="AD" clId="Web-{4A55CCF4-B7F7-424E-A250-81472AD04446}" dt="2018-03-29T14:45:57.989" v="1"/>
          <ac:picMkLst>
            <pc:docMk/>
            <pc:sldMk cId="2070376838" sldId="259"/>
            <ac:picMk id="1026" creationId="{00000000-0000-0000-0000-000000000000}"/>
          </ac:picMkLst>
        </pc:picChg>
      </pc:sldChg>
      <pc:sldChg chg="addSp modSp">
        <pc:chgData name="Selinger, Ethan" userId="S::eselinger@northeastern.edu::218754c3-ca96-42c1-97d7-6a1d111b4504" providerId="AD" clId="Web-{4A55CCF4-B7F7-424E-A250-81472AD04446}" dt="2018-03-29T14:52:11" v="132"/>
        <pc:sldMkLst>
          <pc:docMk/>
          <pc:sldMk cId="4129576502" sldId="263"/>
        </pc:sldMkLst>
        <pc:spChg chg="add mod">
          <ac:chgData name="Selinger, Ethan" userId="S::eselinger@northeastern.edu::218754c3-ca96-42c1-97d7-6a1d111b4504" providerId="AD" clId="Web-{4A55CCF4-B7F7-424E-A250-81472AD04446}" dt="2018-03-29T14:52:11" v="132"/>
          <ac:spMkLst>
            <pc:docMk/>
            <pc:sldMk cId="4129576502" sldId="263"/>
            <ac:spMk id="2" creationId="{49CDF2E4-7D64-495C-A022-267BB74E1E60}"/>
          </ac:spMkLst>
        </pc:spChg>
        <pc:picChg chg="mod">
          <ac:chgData name="Selinger, Ethan" userId="S::eselinger@northeastern.edu::218754c3-ca96-42c1-97d7-6a1d111b4504" providerId="AD" clId="Web-{4A55CCF4-B7F7-424E-A250-81472AD04446}" dt="2018-03-29T14:51:11.998" v="99"/>
          <ac:picMkLst>
            <pc:docMk/>
            <pc:sldMk cId="4129576502" sldId="263"/>
            <ac:picMk id="9" creationId="{00000000-0000-0000-0000-000000000000}"/>
          </ac:picMkLst>
        </pc:picChg>
        <pc:picChg chg="mod">
          <ac:chgData name="Selinger, Ethan" userId="S::eselinger@northeastern.edu::218754c3-ca96-42c1-97d7-6a1d111b4504" providerId="AD" clId="Web-{4A55CCF4-B7F7-424E-A250-81472AD04446}" dt="2018-03-29T14:51:16.108" v="100"/>
          <ac:picMkLst>
            <pc:docMk/>
            <pc:sldMk cId="4129576502" sldId="263"/>
            <ac:picMk id="10" creationId="{00000000-0000-0000-0000-000000000000}"/>
          </ac:picMkLst>
        </pc:picChg>
      </pc:sldChg>
      <pc:sldChg chg="addSp modSp">
        <pc:chgData name="Selinger, Ethan" userId="S::eselinger@northeastern.edu::218754c3-ca96-42c1-97d7-6a1d111b4504" providerId="AD" clId="Web-{4A55CCF4-B7F7-424E-A250-81472AD04446}" dt="2018-03-29T14:54:30.942" v="176"/>
        <pc:sldMkLst>
          <pc:docMk/>
          <pc:sldMk cId="3253228156" sldId="270"/>
        </pc:sldMkLst>
        <pc:spChg chg="add mod">
          <ac:chgData name="Selinger, Ethan" userId="S::eselinger@northeastern.edu::218754c3-ca96-42c1-97d7-6a1d111b4504" providerId="AD" clId="Web-{4A55CCF4-B7F7-424E-A250-81472AD04446}" dt="2018-03-29T14:54:30.942" v="176"/>
          <ac:spMkLst>
            <pc:docMk/>
            <pc:sldMk cId="3253228156" sldId="270"/>
            <ac:spMk id="2" creationId="{DCAB4F35-D694-4308-AA08-6FAD2533A50F}"/>
          </ac:spMkLst>
        </pc:spChg>
        <pc:picChg chg="mod">
          <ac:chgData name="Selinger, Ethan" userId="S::eselinger@northeastern.edu::218754c3-ca96-42c1-97d7-6a1d111b4504" providerId="AD" clId="Web-{4A55CCF4-B7F7-424E-A250-81472AD04446}" dt="2018-03-29T14:53:45.128" v="149"/>
          <ac:picMkLst>
            <pc:docMk/>
            <pc:sldMk cId="3253228156" sldId="270"/>
            <ac:picMk id="7" creationId="{00000000-0000-0000-0000-000000000000}"/>
          </ac:picMkLst>
        </pc:picChg>
        <pc:picChg chg="mod">
          <ac:chgData name="Selinger, Ethan" userId="S::eselinger@northeastern.edu::218754c3-ca96-42c1-97d7-6a1d111b4504" providerId="AD" clId="Web-{4A55CCF4-B7F7-424E-A250-81472AD04446}" dt="2018-03-29T14:53:27.096" v="141"/>
          <ac:picMkLst>
            <pc:docMk/>
            <pc:sldMk cId="3253228156" sldId="270"/>
            <ac:picMk id="8" creationId="{00000000-0000-0000-0000-000000000000}"/>
          </ac:picMkLst>
        </pc:picChg>
        <pc:picChg chg="mod">
          <ac:chgData name="Selinger, Ethan" userId="S::eselinger@northeastern.edu::218754c3-ca96-42c1-97d7-6a1d111b4504" providerId="AD" clId="Web-{4A55CCF4-B7F7-424E-A250-81472AD04446}" dt="2018-03-29T14:53:38.284" v="146"/>
          <ac:picMkLst>
            <pc:docMk/>
            <pc:sldMk cId="3253228156" sldId="270"/>
            <ac:picMk id="9" creationId="{00000000-0000-0000-0000-000000000000}"/>
          </ac:picMkLst>
        </pc:picChg>
        <pc:picChg chg="mod">
          <ac:chgData name="Selinger, Ethan" userId="S::eselinger@northeastern.edu::218754c3-ca96-42c1-97d7-6a1d111b4504" providerId="AD" clId="Web-{4A55CCF4-B7F7-424E-A250-81472AD04446}" dt="2018-03-29T14:53:34.112" v="144"/>
          <ac:picMkLst>
            <pc:docMk/>
            <pc:sldMk cId="3253228156" sldId="270"/>
            <ac:picMk id="10" creationId="{00000000-0000-0000-0000-000000000000}"/>
          </ac:picMkLst>
        </pc:picChg>
      </pc:sldChg>
      <pc:sldChg chg="delSp modSp">
        <pc:chgData name="Selinger, Ethan" userId="S::eselinger@northeastern.edu::218754c3-ca96-42c1-97d7-6a1d111b4504" providerId="AD" clId="Web-{4A55CCF4-B7F7-424E-A250-81472AD04446}" dt="2018-03-29T15:06:58.357" v="197"/>
        <pc:sldMkLst>
          <pc:docMk/>
          <pc:sldMk cId="3877149535" sldId="272"/>
        </pc:sldMkLst>
        <pc:spChg chg="mod">
          <ac:chgData name="Selinger, Ethan" userId="S::eselinger@northeastern.edu::218754c3-ca96-42c1-97d7-6a1d111b4504" providerId="AD" clId="Web-{4A55CCF4-B7F7-424E-A250-81472AD04446}" dt="2018-03-29T15:06:58.357" v="197"/>
          <ac:spMkLst>
            <pc:docMk/>
            <pc:sldMk cId="3877149535" sldId="272"/>
            <ac:spMk id="3" creationId="{00000000-0000-0000-0000-000000000000}"/>
          </ac:spMkLst>
        </pc:spChg>
        <pc:picChg chg="del">
          <ac:chgData name="Selinger, Ethan" userId="S::eselinger@northeastern.edu::218754c3-ca96-42c1-97d7-6a1d111b4504" providerId="AD" clId="Web-{4A55CCF4-B7F7-424E-A250-81472AD04446}" dt="2018-03-29T14:45:59.989" v="2"/>
          <ac:picMkLst>
            <pc:docMk/>
            <pc:sldMk cId="3877149535" sldId="272"/>
            <ac:picMk id="1026" creationId="{00000000-0000-0000-0000-000000000000}"/>
          </ac:picMkLst>
        </pc:picChg>
      </pc:sldChg>
      <pc:sldChg chg="addSp delSp modSp">
        <pc:chgData name="Selinger, Ethan" userId="S::eselinger@northeastern.edu::218754c3-ca96-42c1-97d7-6a1d111b4504" providerId="AD" clId="Web-{4A55CCF4-B7F7-424E-A250-81472AD04446}" dt="2018-03-29T14:48:51.166" v="71"/>
        <pc:sldMkLst>
          <pc:docMk/>
          <pc:sldMk cId="4153426035" sldId="274"/>
        </pc:sldMkLst>
        <pc:spChg chg="add del">
          <ac:chgData name="Selinger, Ethan" userId="S::eselinger@northeastern.edu::218754c3-ca96-42c1-97d7-6a1d111b4504" providerId="AD" clId="Web-{4A55CCF4-B7F7-424E-A250-81472AD04446}" dt="2018-03-29T14:47:09.584" v="13"/>
          <ac:spMkLst>
            <pc:docMk/>
            <pc:sldMk cId="4153426035" sldId="274"/>
            <ac:spMk id="2" creationId="{4C5D1251-A679-4028-B44E-1C5B47565D3C}"/>
          </ac:spMkLst>
        </pc:spChg>
        <pc:spChg chg="add del">
          <ac:chgData name="Selinger, Ethan" userId="S::eselinger@northeastern.edu::218754c3-ca96-42c1-97d7-6a1d111b4504" providerId="AD" clId="Web-{4A55CCF4-B7F7-424E-A250-81472AD04446}" dt="2018-03-29T14:47:08.600" v="12"/>
          <ac:spMkLst>
            <pc:docMk/>
            <pc:sldMk cId="4153426035" sldId="274"/>
            <ac:spMk id="3" creationId="{6690FCBE-CD97-4731-BBE0-BCD5F64F0ADB}"/>
          </ac:spMkLst>
        </pc:spChg>
        <pc:spChg chg="add mod">
          <ac:chgData name="Selinger, Ethan" userId="S::eselinger@northeastern.edu::218754c3-ca96-42c1-97d7-6a1d111b4504" providerId="AD" clId="Web-{4A55CCF4-B7F7-424E-A250-81472AD04446}" dt="2018-03-29T14:48:51.166" v="71"/>
          <ac:spMkLst>
            <pc:docMk/>
            <pc:sldMk cId="4153426035" sldId="274"/>
            <ac:spMk id="4" creationId="{F0099D33-25E6-42DD-9210-3BF66B0FAAE2}"/>
          </ac:spMkLst>
        </pc:spChg>
        <pc:picChg chg="mod">
          <ac:chgData name="Selinger, Ethan" userId="S::eselinger@northeastern.edu::218754c3-ca96-42c1-97d7-6a1d111b4504" providerId="AD" clId="Web-{4A55CCF4-B7F7-424E-A250-81472AD04446}" dt="2018-03-29T14:46:39.943" v="7"/>
          <ac:picMkLst>
            <pc:docMk/>
            <pc:sldMk cId="4153426035" sldId="274"/>
            <ac:picMk id="16" creationId="{FDE4066F-AE88-47D3-AB28-23E7618B78FD}"/>
          </ac:picMkLst>
        </pc:picChg>
      </pc:sldChg>
      <pc:sldChg chg="modSp">
        <pc:chgData name="Selinger, Ethan" userId="S::eselinger@northeastern.edu::218754c3-ca96-42c1-97d7-6a1d111b4504" providerId="AD" clId="Web-{4A55CCF4-B7F7-424E-A250-81472AD04446}" dt="2018-03-29T14:49:48.261" v="85"/>
        <pc:sldMkLst>
          <pc:docMk/>
          <pc:sldMk cId="3198057755" sldId="275"/>
        </pc:sldMkLst>
        <pc:spChg chg="mod">
          <ac:chgData name="Selinger, Ethan" userId="S::eselinger@northeastern.edu::218754c3-ca96-42c1-97d7-6a1d111b4504" providerId="AD" clId="Web-{4A55CCF4-B7F7-424E-A250-81472AD04446}" dt="2018-03-29T14:49:48.261" v="85"/>
          <ac:spMkLst>
            <pc:docMk/>
            <pc:sldMk cId="3198057755" sldId="275"/>
            <ac:spMk id="2" creationId="{F5167547-E864-4DB5-8E47-1FAD0C17CEDD}"/>
          </ac:spMkLst>
        </pc:spChg>
      </pc:sldChg>
      <pc:sldChg chg="addSp delSp modSp">
        <pc:chgData name="Selinger, Ethan" userId="S::eselinger@northeastern.edu::218754c3-ca96-42c1-97d7-6a1d111b4504" providerId="AD" clId="Web-{4A55CCF4-B7F7-424E-A250-81472AD04446}" dt="2018-03-29T15:12:29.773" v="226"/>
        <pc:sldMkLst>
          <pc:docMk/>
          <pc:sldMk cId="324728701" sldId="276"/>
        </pc:sldMkLst>
        <pc:spChg chg="mod">
          <ac:chgData name="Selinger, Ethan" userId="S::eselinger@northeastern.edu::218754c3-ca96-42c1-97d7-6a1d111b4504" providerId="AD" clId="Web-{4A55CCF4-B7F7-424E-A250-81472AD04446}" dt="2018-03-29T15:11:23.256" v="207"/>
          <ac:spMkLst>
            <pc:docMk/>
            <pc:sldMk cId="324728701" sldId="276"/>
            <ac:spMk id="2" creationId="{D423083F-F98E-4370-94D4-CD5CBFC0EBC7}"/>
          </ac:spMkLst>
        </pc:spChg>
        <pc:picChg chg="add mod">
          <ac:chgData name="Selinger, Ethan" userId="S::eselinger@northeastern.edu::218754c3-ca96-42c1-97d7-6a1d111b4504" providerId="AD" clId="Web-{4A55CCF4-B7F7-424E-A250-81472AD04446}" dt="2018-03-29T15:12:29.773" v="226"/>
          <ac:picMkLst>
            <pc:docMk/>
            <pc:sldMk cId="324728701" sldId="276"/>
            <ac:picMk id="5" creationId="{21E4EEE7-2E98-4F18-9AF3-77971BA1BD9D}"/>
          </ac:picMkLst>
        </pc:picChg>
        <pc:picChg chg="mod">
          <ac:chgData name="Selinger, Ethan" userId="S::eselinger@northeastern.edu::218754c3-ca96-42c1-97d7-6a1d111b4504" providerId="AD" clId="Web-{4A55CCF4-B7F7-424E-A250-81472AD04446}" dt="2018-03-29T15:12:16.398" v="222"/>
          <ac:picMkLst>
            <pc:docMk/>
            <pc:sldMk cId="324728701" sldId="276"/>
            <ac:picMk id="12" creationId="{80C04A43-B035-4D9C-AEF5-407778F985DB}"/>
          </ac:picMkLst>
        </pc:picChg>
        <pc:picChg chg="mod">
          <ac:chgData name="Selinger, Ethan" userId="S::eselinger@northeastern.edu::218754c3-ca96-42c1-97d7-6a1d111b4504" providerId="AD" clId="Web-{4A55CCF4-B7F7-424E-A250-81472AD04446}" dt="2018-03-29T15:12:00.038" v="216"/>
          <ac:picMkLst>
            <pc:docMk/>
            <pc:sldMk cId="324728701" sldId="276"/>
            <ac:picMk id="16" creationId="{690A9B73-5527-4F69-9286-69F6461DE538}"/>
          </ac:picMkLst>
        </pc:picChg>
        <pc:picChg chg="del">
          <ac:chgData name="Selinger, Ethan" userId="S::eselinger@northeastern.edu::218754c3-ca96-42c1-97d7-6a1d111b4504" providerId="AD" clId="Web-{4A55CCF4-B7F7-424E-A250-81472AD04446}" dt="2018-03-29T15:11:30.240" v="208"/>
          <ac:picMkLst>
            <pc:docMk/>
            <pc:sldMk cId="324728701" sldId="276"/>
            <ac:picMk id="18" creationId="{16ED7CC2-8D0A-4AA8-80B3-C7D792837869}"/>
          </ac:picMkLst>
        </pc:picChg>
      </pc:sldChg>
      <pc:sldChg chg="addSp delSp modSp">
        <pc:chgData name="Selinger, Ethan" userId="S::eselinger@northeastern.edu::218754c3-ca96-42c1-97d7-6a1d111b4504" providerId="AD" clId="Web-{4A55CCF4-B7F7-424E-A250-81472AD04446}" dt="2018-03-29T15:18:36.723" v="252"/>
        <pc:sldMkLst>
          <pc:docMk/>
          <pc:sldMk cId="1534640930" sldId="277"/>
        </pc:sldMkLst>
        <pc:spChg chg="mod">
          <ac:chgData name="Selinger, Ethan" userId="S::eselinger@northeastern.edu::218754c3-ca96-42c1-97d7-6a1d111b4504" providerId="AD" clId="Web-{4A55CCF4-B7F7-424E-A250-81472AD04446}" dt="2018-03-29T14:55:17.131" v="186"/>
          <ac:spMkLst>
            <pc:docMk/>
            <pc:sldMk cId="1534640930" sldId="277"/>
            <ac:spMk id="2" creationId="{C9740599-B779-464E-AF71-00A786129D02}"/>
          </ac:spMkLst>
        </pc:spChg>
        <pc:spChg chg="del">
          <ac:chgData name="Selinger, Ethan" userId="S::eselinger@northeastern.edu::218754c3-ca96-42c1-97d7-6a1d111b4504" providerId="AD" clId="Web-{4A55CCF4-B7F7-424E-A250-81472AD04446}" dt="2018-03-29T15:15:59.702" v="230"/>
          <ac:spMkLst>
            <pc:docMk/>
            <pc:sldMk cId="1534640930" sldId="277"/>
            <ac:spMk id="5" creationId="{04F41F83-E500-4520-B848-6D504A750765}"/>
          </ac:spMkLst>
        </pc:spChg>
        <pc:picChg chg="add del mod">
          <ac:chgData name="Selinger, Ethan" userId="S::eselinger@northeastern.edu::218754c3-ca96-42c1-97d7-6a1d111b4504" providerId="AD" clId="Web-{4A55CCF4-B7F7-424E-A250-81472AD04446}" dt="2018-03-29T15:16:24.781" v="235"/>
          <ac:picMkLst>
            <pc:docMk/>
            <pc:sldMk cId="1534640930" sldId="277"/>
            <ac:picMk id="6" creationId="{8D51E55C-2AFE-4631-AA4B-893EF0769B20}"/>
          </ac:picMkLst>
        </pc:picChg>
        <pc:picChg chg="add mod">
          <ac:chgData name="Selinger, Ethan" userId="S::eselinger@northeastern.edu::218754c3-ca96-42c1-97d7-6a1d111b4504" providerId="AD" clId="Web-{4A55CCF4-B7F7-424E-A250-81472AD04446}" dt="2018-03-29T15:18:36.723" v="252"/>
          <ac:picMkLst>
            <pc:docMk/>
            <pc:sldMk cId="1534640930" sldId="277"/>
            <ac:picMk id="8" creationId="{396E61BB-3A8E-4F0B-B0CD-16E95DDB3159}"/>
          </ac:picMkLst>
        </pc:picChg>
      </pc:sldChg>
      <pc:sldChg chg="addSp delSp modSp">
        <pc:chgData name="Selinger, Ethan" userId="S::eselinger@northeastern.edu::218754c3-ca96-42c1-97d7-6a1d111b4504" providerId="AD" clId="Web-{4A55CCF4-B7F7-424E-A250-81472AD04446}" dt="2018-03-29T15:29:01.430" v="273"/>
        <pc:sldMkLst>
          <pc:docMk/>
          <pc:sldMk cId="2807736739" sldId="278"/>
        </pc:sldMkLst>
        <pc:spChg chg="mod">
          <ac:chgData name="Selinger, Ethan" userId="S::eselinger@northeastern.edu::218754c3-ca96-42c1-97d7-6a1d111b4504" providerId="AD" clId="Web-{4A55CCF4-B7F7-424E-A250-81472AD04446}" dt="2018-03-29T15:29:01.430" v="273"/>
          <ac:spMkLst>
            <pc:docMk/>
            <pc:sldMk cId="2807736739" sldId="278"/>
            <ac:spMk id="2" creationId="{96ACED84-8B23-42B5-AF5C-1D4B2B84660A}"/>
          </ac:spMkLst>
        </pc:spChg>
        <pc:spChg chg="del">
          <ac:chgData name="Selinger, Ethan" userId="S::eselinger@northeastern.edu::218754c3-ca96-42c1-97d7-6a1d111b4504" providerId="AD" clId="Web-{4A55CCF4-B7F7-424E-A250-81472AD04446}" dt="2018-03-29T15:28:27.601" v="262"/>
          <ac:spMkLst>
            <pc:docMk/>
            <pc:sldMk cId="2807736739" sldId="278"/>
            <ac:spMk id="5" creationId="{2BA56332-777C-4A97-9D7A-B4CF1D03DE02}"/>
          </ac:spMkLst>
        </pc:spChg>
        <pc:picChg chg="add del mod">
          <ac:chgData name="Selinger, Ethan" userId="S::eselinger@northeastern.edu::218754c3-ca96-42c1-97d7-6a1d111b4504" providerId="AD" clId="Web-{4A55CCF4-B7F7-424E-A250-81472AD04446}" dt="2018-03-29T14:54:58.021" v="179"/>
          <ac:picMkLst>
            <pc:docMk/>
            <pc:sldMk cId="2807736739" sldId="278"/>
            <ac:picMk id="6" creationId="{38A16FA1-9B30-402F-A6AC-072A583E3322}"/>
          </ac:picMkLst>
        </pc:picChg>
        <pc:picChg chg="add del mod">
          <ac:chgData name="Selinger, Ethan" userId="S::eselinger@northeastern.edu::218754c3-ca96-42c1-97d7-6a1d111b4504" providerId="AD" clId="Web-{4A55CCF4-B7F7-424E-A250-81472AD04446}" dt="2018-03-29T14:57:57.765" v="188"/>
          <ac:picMkLst>
            <pc:docMk/>
            <pc:sldMk cId="2807736739" sldId="278"/>
            <ac:picMk id="8" creationId="{34C66DC0-ACDD-4AC4-9880-2DFAAD5EAD70}"/>
          </ac:picMkLst>
        </pc:picChg>
        <pc:picChg chg="add mod">
          <ac:chgData name="Selinger, Ethan" userId="S::eselinger@northeastern.edu::218754c3-ca96-42c1-97d7-6a1d111b4504" providerId="AD" clId="Web-{4A55CCF4-B7F7-424E-A250-81472AD04446}" dt="2018-03-29T15:28:36.570" v="264"/>
          <ac:picMkLst>
            <pc:docMk/>
            <pc:sldMk cId="2807736739" sldId="278"/>
            <ac:picMk id="10" creationId="{E777BED7-C5F0-4FBF-84FE-B83C33EDCDEC}"/>
          </ac:picMkLst>
        </pc:picChg>
      </pc:sldChg>
      <pc:sldChg chg="addSp modSp">
        <pc:chgData name="Selinger, Ethan" userId="S::eselinger@northeastern.edu::218754c3-ca96-42c1-97d7-6a1d111b4504" providerId="AD" clId="Web-{4A55CCF4-B7F7-424E-A250-81472AD04446}" dt="2018-03-29T14:49:28.510" v="82"/>
        <pc:sldMkLst>
          <pc:docMk/>
          <pc:sldMk cId="4209028371" sldId="280"/>
        </pc:sldMkLst>
        <pc:spChg chg="add mod">
          <ac:chgData name="Selinger, Ethan" userId="S::eselinger@northeastern.edu::218754c3-ca96-42c1-97d7-6a1d111b4504" providerId="AD" clId="Web-{4A55CCF4-B7F7-424E-A250-81472AD04446}" dt="2018-03-29T14:49:28.510" v="82"/>
          <ac:spMkLst>
            <pc:docMk/>
            <pc:sldMk cId="4209028371" sldId="280"/>
            <ac:spMk id="3" creationId="{8FBA0BD8-4575-4677-9B25-D4F4E85DECF5}"/>
          </ac:spMkLst>
        </pc:spChg>
        <pc:picChg chg="mod">
          <ac:chgData name="Selinger, Ethan" userId="S::eselinger@northeastern.edu::218754c3-ca96-42c1-97d7-6a1d111b4504" providerId="AD" clId="Web-{4A55CCF4-B7F7-424E-A250-81472AD04446}" dt="2018-03-29T14:47:49.132" v="31"/>
          <ac:picMkLst>
            <pc:docMk/>
            <pc:sldMk cId="4209028371" sldId="280"/>
            <ac:picMk id="2" creationId="{6C9C85AA-086F-4295-A2DE-84E594FC2360}"/>
          </ac:picMkLst>
        </pc:picChg>
      </pc:sldChg>
      <pc:sldChg chg="delSp modSp new">
        <pc:chgData name="Selinger, Ethan" userId="S::eselinger@northeastern.edu::218754c3-ca96-42c1-97d7-6a1d111b4504" providerId="AD" clId="Web-{4A55CCF4-B7F7-424E-A250-81472AD04446}" dt="2018-03-29T14:58:42.544" v="196"/>
        <pc:sldMkLst>
          <pc:docMk/>
          <pc:sldMk cId="2293422330" sldId="281"/>
        </pc:sldMkLst>
        <pc:spChg chg="mod">
          <ac:chgData name="Selinger, Ethan" userId="S::eselinger@northeastern.edu::218754c3-ca96-42c1-97d7-6a1d111b4504" providerId="AD" clId="Web-{4A55CCF4-B7F7-424E-A250-81472AD04446}" dt="2018-03-29T14:58:42.544" v="196"/>
          <ac:spMkLst>
            <pc:docMk/>
            <pc:sldMk cId="2293422330" sldId="281"/>
            <ac:spMk id="2" creationId="{EC994BC2-EC04-4262-B46F-8B5B65A16597}"/>
          </ac:spMkLst>
        </pc:spChg>
        <pc:spChg chg="del">
          <ac:chgData name="Selinger, Ethan" userId="S::eselinger@northeastern.edu::218754c3-ca96-42c1-97d7-6a1d111b4504" providerId="AD" clId="Web-{4A55CCF4-B7F7-424E-A250-81472AD04446}" dt="2018-03-29T14:58:19.543" v="192"/>
          <ac:spMkLst>
            <pc:docMk/>
            <pc:sldMk cId="2293422330" sldId="281"/>
            <ac:spMk id="3" creationId="{B188416E-79C0-41FB-9644-05EFF37BD225}"/>
          </ac:spMkLst>
        </pc:spChg>
        <pc:spChg chg="del">
          <ac:chgData name="Selinger, Ethan" userId="S::eselinger@northeastern.edu::218754c3-ca96-42c1-97d7-6a1d111b4504" providerId="AD" clId="Web-{4A55CCF4-B7F7-424E-A250-81472AD04446}" dt="2018-03-29T14:58:25.215" v="193"/>
          <ac:spMkLst>
            <pc:docMk/>
            <pc:sldMk cId="2293422330" sldId="281"/>
            <ac:spMk id="4" creationId="{CCBBC3E2-6BC7-4835-B04A-2C8DFDC2B453}"/>
          </ac:spMkLst>
        </pc:spChg>
      </pc:sldChg>
    </pc:docChg>
  </pc:docChgLst>
  <pc:docChgLst>
    <pc:chgData name="Selinger, Ethan" userId="S::eselinger@northeastern.edu::218754c3-ca96-42c1-97d7-6a1d111b4504" providerId="AD" clId="Web-{9B7AE2F1-0395-406F-9E40-93F72BD02C49}"/>
    <pc:docChg chg="modSld">
      <pc:chgData name="Selinger, Ethan" userId="S::eselinger@northeastern.edu::218754c3-ca96-42c1-97d7-6a1d111b4504" providerId="AD" clId="Web-{9B7AE2F1-0395-406F-9E40-93F72BD02C49}" dt="2018-04-09T20:56:35.056" v="13"/>
      <pc:docMkLst>
        <pc:docMk/>
      </pc:docMkLst>
      <pc:sldChg chg="modSp">
        <pc:chgData name="Selinger, Ethan" userId="S::eselinger@northeastern.edu::218754c3-ca96-42c1-97d7-6a1d111b4504" providerId="AD" clId="Web-{9B7AE2F1-0395-406F-9E40-93F72BD02C49}" dt="2018-04-09T20:56:35.056" v="13"/>
        <pc:sldMkLst>
          <pc:docMk/>
          <pc:sldMk cId="2497596405" sldId="273"/>
        </pc:sldMkLst>
        <pc:spChg chg="mod">
          <ac:chgData name="Selinger, Ethan" userId="S::eselinger@northeastern.edu::218754c3-ca96-42c1-97d7-6a1d111b4504" providerId="AD" clId="Web-{9B7AE2F1-0395-406F-9E40-93F72BD02C49}" dt="2018-04-09T20:56:35.056" v="13"/>
          <ac:spMkLst>
            <pc:docMk/>
            <pc:sldMk cId="2497596405" sldId="273"/>
            <ac:spMk id="2" creationId="{00000000-0000-0000-0000-000000000000}"/>
          </ac:spMkLst>
        </pc:spChg>
      </pc:sldChg>
    </pc:docChg>
  </pc:docChgLst>
  <pc:docChgLst>
    <pc:chgData name="Selinger, Ethan" userId="S::eselinger@northeastern.edu::218754c3-ca96-42c1-97d7-6a1d111b4504" providerId="AD" clId="Web-{7CE6047E-D8BB-4F52-9B18-E01809E722EE}"/>
    <pc:docChg chg="addSld modSld">
      <pc:chgData name="Selinger, Ethan" userId="S::eselinger@northeastern.edu::218754c3-ca96-42c1-97d7-6a1d111b4504" providerId="AD" clId="Web-{7CE6047E-D8BB-4F52-9B18-E01809E722EE}" dt="2018-03-22T20:57:30.543" v="201"/>
      <pc:docMkLst>
        <pc:docMk/>
      </pc:docMkLst>
      <pc:sldChg chg="addSp delSp modSp">
        <pc:chgData name="Selinger, Ethan" userId="S::eselinger@northeastern.edu::218754c3-ca96-42c1-97d7-6a1d111b4504" providerId="AD" clId="Web-{7CE6047E-D8BB-4F52-9B18-E01809E722EE}" dt="2018-03-22T18:07:57.001" v="30"/>
        <pc:sldMkLst>
          <pc:docMk/>
          <pc:sldMk cId="4153426035" sldId="274"/>
        </pc:sldMkLst>
        <pc:spChg chg="del">
          <ac:chgData name="Selinger, Ethan" userId="S::eselinger@northeastern.edu::218754c3-ca96-42c1-97d7-6a1d111b4504" providerId="AD" clId="Web-{7CE6047E-D8BB-4F52-9B18-E01809E722EE}" dt="2018-03-22T18:07:12.282" v="20"/>
          <ac:spMkLst>
            <pc:docMk/>
            <pc:sldMk cId="4153426035" sldId="274"/>
            <ac:spMk id="2" creationId="{A4F5F080-60B3-4AB9-8B32-92AABDF97844}"/>
          </ac:spMkLst>
        </pc:spChg>
        <pc:spChg chg="del">
          <ac:chgData name="Selinger, Ethan" userId="S::eselinger@northeastern.edu::218754c3-ca96-42c1-97d7-6a1d111b4504" providerId="AD" clId="Web-{7CE6047E-D8BB-4F52-9B18-E01809E722EE}" dt="2018-03-22T18:07:09.235" v="19"/>
          <ac:spMkLst>
            <pc:docMk/>
            <pc:sldMk cId="4153426035" sldId="274"/>
            <ac:spMk id="3" creationId="{FB3E38F0-6902-44EE-A26D-CBE7BB70E1D5}"/>
          </ac:spMkLst>
        </pc:spChg>
        <pc:spChg chg="add del mod">
          <ac:chgData name="Selinger, Ethan" userId="S::eselinger@northeastern.edu::218754c3-ca96-42c1-97d7-6a1d111b4504" providerId="AD" clId="Web-{7CE6047E-D8BB-4F52-9B18-E01809E722EE}" dt="2018-03-22T18:07:29.173" v="23"/>
          <ac:spMkLst>
            <pc:docMk/>
            <pc:sldMk cId="4153426035" sldId="274"/>
            <ac:spMk id="15" creationId="{7EFDE1A7-FB61-4826-A03E-DEAFE95C73CA}"/>
          </ac:spMkLst>
        </pc:spChg>
        <pc:picChg chg="add del mod">
          <ac:chgData name="Selinger, Ethan" userId="S::eselinger@northeastern.edu::218754c3-ca96-42c1-97d7-6a1d111b4504" providerId="AD" clId="Web-{7CE6047E-D8BB-4F52-9B18-E01809E722EE}" dt="2018-03-22T18:01:05.540" v="1"/>
          <ac:picMkLst>
            <pc:docMk/>
            <pc:sldMk cId="4153426035" sldId="274"/>
            <ac:picMk id="4" creationId="{9B5E7C24-BD89-44E7-82C6-4C25D5F4E924}"/>
          </ac:picMkLst>
        </pc:picChg>
        <pc:picChg chg="add del mod">
          <ac:chgData name="Selinger, Ethan" userId="S::eselinger@northeastern.edu::218754c3-ca96-42c1-97d7-6a1d111b4504" providerId="AD" clId="Web-{7CE6047E-D8BB-4F52-9B18-E01809E722EE}" dt="2018-03-22T18:02:51.308" v="5"/>
          <ac:picMkLst>
            <pc:docMk/>
            <pc:sldMk cId="4153426035" sldId="274"/>
            <ac:picMk id="8" creationId="{0DF369B8-5B5B-48E0-8074-C51F871AB313}"/>
          </ac:picMkLst>
        </pc:picChg>
        <pc:picChg chg="add del mod">
          <ac:chgData name="Selinger, Ethan" userId="S::eselinger@northeastern.edu::218754c3-ca96-42c1-97d7-6a1d111b4504" providerId="AD" clId="Web-{7CE6047E-D8BB-4F52-9B18-E01809E722EE}" dt="2018-03-22T18:06:02.202" v="11"/>
          <ac:picMkLst>
            <pc:docMk/>
            <pc:sldMk cId="4153426035" sldId="274"/>
            <ac:picMk id="10" creationId="{E25B8FEB-5D94-46AE-99E8-280D2377192F}"/>
          </ac:picMkLst>
        </pc:picChg>
        <pc:picChg chg="add del mod">
          <ac:chgData name="Selinger, Ethan" userId="S::eselinger@northeastern.edu::218754c3-ca96-42c1-97d7-6a1d111b4504" providerId="AD" clId="Web-{7CE6047E-D8BB-4F52-9B18-E01809E722EE}" dt="2018-03-22T18:07:05.516" v="18"/>
          <ac:picMkLst>
            <pc:docMk/>
            <pc:sldMk cId="4153426035" sldId="274"/>
            <ac:picMk id="12" creationId="{D3E5DBFF-A708-41FF-80E6-75C783333BCB}"/>
          </ac:picMkLst>
        </pc:picChg>
        <pc:picChg chg="add mod">
          <ac:chgData name="Selinger, Ethan" userId="S::eselinger@northeastern.edu::218754c3-ca96-42c1-97d7-6a1d111b4504" providerId="AD" clId="Web-{7CE6047E-D8BB-4F52-9B18-E01809E722EE}" dt="2018-03-22T18:07:57.001" v="30"/>
          <ac:picMkLst>
            <pc:docMk/>
            <pc:sldMk cId="4153426035" sldId="274"/>
            <ac:picMk id="16" creationId="{FDE4066F-AE88-47D3-AB28-23E7618B78FD}"/>
          </ac:picMkLst>
        </pc:picChg>
      </pc:sldChg>
      <pc:sldChg chg="addSp delSp modSp">
        <pc:chgData name="Selinger, Ethan" userId="S::eselinger@northeastern.edu::218754c3-ca96-42c1-97d7-6a1d111b4504" providerId="AD" clId="Web-{7CE6047E-D8BB-4F52-9B18-E01809E722EE}" dt="2018-03-22T18:13:52.211" v="42"/>
        <pc:sldMkLst>
          <pc:docMk/>
          <pc:sldMk cId="3198057755" sldId="275"/>
        </pc:sldMkLst>
        <pc:spChg chg="del">
          <ac:chgData name="Selinger, Ethan" userId="S::eselinger@northeastern.edu::218754c3-ca96-42c1-97d7-6a1d111b4504" providerId="AD" clId="Web-{7CE6047E-D8BB-4F52-9B18-E01809E722EE}" dt="2018-03-22T18:13:52.211" v="42"/>
          <ac:spMkLst>
            <pc:docMk/>
            <pc:sldMk cId="3198057755" sldId="275"/>
            <ac:spMk id="5" creationId="{99FE7C32-2276-4BB5-B86A-65BAB85415DC}"/>
          </ac:spMkLst>
        </pc:spChg>
        <pc:picChg chg="add mod">
          <ac:chgData name="Selinger, Ethan" userId="S::eselinger@northeastern.edu::218754c3-ca96-42c1-97d7-6a1d111b4504" providerId="AD" clId="Web-{7CE6047E-D8BB-4F52-9B18-E01809E722EE}" dt="2018-03-22T18:13:39.664" v="41"/>
          <ac:picMkLst>
            <pc:docMk/>
            <pc:sldMk cId="3198057755" sldId="275"/>
            <ac:picMk id="6" creationId="{E7E2AE77-7A15-44CC-B849-72687C1900C4}"/>
          </ac:picMkLst>
        </pc:picChg>
      </pc:sldChg>
      <pc:sldChg chg="addSp delSp modSp">
        <pc:chgData name="Selinger, Ethan" userId="S::eselinger@northeastern.edu::218754c3-ca96-42c1-97d7-6a1d111b4504" providerId="AD" clId="Web-{7CE6047E-D8BB-4F52-9B18-E01809E722EE}" dt="2018-03-22T18:38:55.740" v="178"/>
        <pc:sldMkLst>
          <pc:docMk/>
          <pc:sldMk cId="324728701" sldId="276"/>
        </pc:sldMkLst>
        <pc:spChg chg="mod">
          <ac:chgData name="Selinger, Ethan" userId="S::eselinger@northeastern.edu::218754c3-ca96-42c1-97d7-6a1d111b4504" providerId="AD" clId="Web-{7CE6047E-D8BB-4F52-9B18-E01809E722EE}" dt="2018-03-22T18:33:48.859" v="152"/>
          <ac:spMkLst>
            <pc:docMk/>
            <pc:sldMk cId="324728701" sldId="276"/>
            <ac:spMk id="2" creationId="{D423083F-F98E-4370-94D4-CD5CBFC0EBC7}"/>
          </ac:spMkLst>
        </pc:spChg>
        <pc:spChg chg="del">
          <ac:chgData name="Selinger, Ethan" userId="S::eselinger@northeastern.edu::218754c3-ca96-42c1-97d7-6a1d111b4504" providerId="AD" clId="Web-{7CE6047E-D8BB-4F52-9B18-E01809E722EE}" dt="2018-03-22T18:17:52.044" v="56"/>
          <ac:spMkLst>
            <pc:docMk/>
            <pc:sldMk cId="324728701" sldId="276"/>
            <ac:spMk id="5" creationId="{CC7069E2-A73B-4162-B248-CA0AC1DD3181}"/>
          </ac:spMkLst>
        </pc:spChg>
        <pc:picChg chg="add del mod">
          <ac:chgData name="Selinger, Ethan" userId="S::eselinger@northeastern.edu::218754c3-ca96-42c1-97d7-6a1d111b4504" providerId="AD" clId="Web-{7CE6047E-D8BB-4F52-9B18-E01809E722EE}" dt="2018-03-22T18:15:47.667" v="48"/>
          <ac:picMkLst>
            <pc:docMk/>
            <pc:sldMk cId="324728701" sldId="276"/>
            <ac:picMk id="6" creationId="{2F46DF45-CAD8-4C79-8BCC-23250EED99CF}"/>
          </ac:picMkLst>
        </pc:picChg>
        <pc:picChg chg="add del mod">
          <ac:chgData name="Selinger, Ethan" userId="S::eselinger@northeastern.edu::218754c3-ca96-42c1-97d7-6a1d111b4504" providerId="AD" clId="Web-{7CE6047E-D8BB-4F52-9B18-E01809E722EE}" dt="2018-03-22T18:33:05.624" v="133"/>
          <ac:picMkLst>
            <pc:docMk/>
            <pc:sldMk cId="324728701" sldId="276"/>
            <ac:picMk id="8" creationId="{39AD2BC0-7D78-4B5A-9542-5AB173102C97}"/>
          </ac:picMkLst>
        </pc:picChg>
        <pc:picChg chg="add del mod">
          <ac:chgData name="Selinger, Ethan" userId="S::eselinger@northeastern.edu::218754c3-ca96-42c1-97d7-6a1d111b4504" providerId="AD" clId="Web-{7CE6047E-D8BB-4F52-9B18-E01809E722EE}" dt="2018-03-22T18:21:37.423" v="86"/>
          <ac:picMkLst>
            <pc:docMk/>
            <pc:sldMk cId="324728701" sldId="276"/>
            <ac:picMk id="10" creationId="{64C8333E-DE69-4681-9A62-D6B486DA75A6}"/>
          </ac:picMkLst>
        </pc:picChg>
        <pc:picChg chg="add mod">
          <ac:chgData name="Selinger, Ethan" userId="S::eselinger@northeastern.edu::218754c3-ca96-42c1-97d7-6a1d111b4504" providerId="AD" clId="Web-{7CE6047E-D8BB-4F52-9B18-E01809E722EE}" dt="2018-03-22T18:38:55.740" v="178"/>
          <ac:picMkLst>
            <pc:docMk/>
            <pc:sldMk cId="324728701" sldId="276"/>
            <ac:picMk id="12" creationId="{80C04A43-B035-4D9C-AEF5-407778F985DB}"/>
          </ac:picMkLst>
        </pc:picChg>
        <pc:picChg chg="add del mod">
          <ac:chgData name="Selinger, Ethan" userId="S::eselinger@northeastern.edu::218754c3-ca96-42c1-97d7-6a1d111b4504" providerId="AD" clId="Web-{7CE6047E-D8BB-4F52-9B18-E01809E722EE}" dt="2018-03-22T18:34:55.126" v="153"/>
          <ac:picMkLst>
            <pc:docMk/>
            <pc:sldMk cId="324728701" sldId="276"/>
            <ac:picMk id="14" creationId="{7D92E0B2-7E66-4E1A-8C19-210AAAAE8F2D}"/>
          </ac:picMkLst>
        </pc:picChg>
        <pc:picChg chg="add mod">
          <ac:chgData name="Selinger, Ethan" userId="S::eselinger@northeastern.edu::218754c3-ca96-42c1-97d7-6a1d111b4504" providerId="AD" clId="Web-{7CE6047E-D8BB-4F52-9B18-E01809E722EE}" dt="2018-03-22T18:38:52.803" v="177"/>
          <ac:picMkLst>
            <pc:docMk/>
            <pc:sldMk cId="324728701" sldId="276"/>
            <ac:picMk id="16" creationId="{690A9B73-5527-4F69-9286-69F6461DE538}"/>
          </ac:picMkLst>
        </pc:picChg>
        <pc:picChg chg="add mod">
          <ac:chgData name="Selinger, Ethan" userId="S::eselinger@northeastern.edu::218754c3-ca96-42c1-97d7-6a1d111b4504" providerId="AD" clId="Web-{7CE6047E-D8BB-4F52-9B18-E01809E722EE}" dt="2018-03-22T18:38:48.740" v="176"/>
          <ac:picMkLst>
            <pc:docMk/>
            <pc:sldMk cId="324728701" sldId="276"/>
            <ac:picMk id="18" creationId="{16ED7CC2-8D0A-4AA8-80B3-C7D792837869}"/>
          </ac:picMkLst>
        </pc:picChg>
      </pc:sldChg>
      <pc:sldChg chg="addSp delSp modSp add replId">
        <pc:chgData name="Selinger, Ethan" userId="S::eselinger@northeastern.edu::218754c3-ca96-42c1-97d7-6a1d111b4504" providerId="AD" clId="Web-{7CE6047E-D8BB-4F52-9B18-E01809E722EE}" dt="2018-03-22T18:10:06.379" v="37"/>
        <pc:sldMkLst>
          <pc:docMk/>
          <pc:sldMk cId="4209028371" sldId="280"/>
        </pc:sldMkLst>
        <pc:picChg chg="add mod">
          <ac:chgData name="Selinger, Ethan" userId="S::eselinger@northeastern.edu::218754c3-ca96-42c1-97d7-6a1d111b4504" providerId="AD" clId="Web-{7CE6047E-D8BB-4F52-9B18-E01809E722EE}" dt="2018-03-22T18:10:06.379" v="37"/>
          <ac:picMkLst>
            <pc:docMk/>
            <pc:sldMk cId="4209028371" sldId="280"/>
            <ac:picMk id="2" creationId="{6C9C85AA-086F-4295-A2DE-84E594FC2360}"/>
          </ac:picMkLst>
        </pc:picChg>
        <pc:picChg chg="del">
          <ac:chgData name="Selinger, Ethan" userId="S::eselinger@northeastern.edu::218754c3-ca96-42c1-97d7-6a1d111b4504" providerId="AD" clId="Web-{7CE6047E-D8BB-4F52-9B18-E01809E722EE}" dt="2018-03-22T18:08:21.861" v="32"/>
          <ac:picMkLst>
            <pc:docMk/>
            <pc:sldMk cId="4209028371" sldId="280"/>
            <ac:picMk id="16" creationId="{FDE4066F-AE88-47D3-AB28-23E7618B78FD}"/>
          </ac:picMkLst>
        </pc:picChg>
      </pc:sldChg>
    </pc:docChg>
  </pc:docChgLst>
  <pc:docChgLst>
    <pc:chgData name="Selinger, Ethan" userId="10033FFFA204B140@LIVE.COM" providerId="AD" clId="Web-{30F13DE5-793E-4596-941D-36138A377BAA}"/>
    <pc:docChg chg="modSld">
      <pc:chgData name="Selinger, Ethan" userId="10033FFFA204B140@LIVE.COM" providerId="AD" clId="Web-{30F13DE5-793E-4596-941D-36138A377BAA}" dt="2018-03-15T15:27:19.213" v="17"/>
      <pc:docMkLst>
        <pc:docMk/>
      </pc:docMkLst>
      <pc:sldChg chg="modSp">
        <pc:chgData name="Selinger, Ethan" userId="10033FFFA204B140@LIVE.COM" providerId="AD" clId="Web-{30F13DE5-793E-4596-941D-36138A377BAA}" dt="2018-03-15T15:18:31.365" v="1"/>
        <pc:sldMkLst>
          <pc:docMk/>
          <pc:sldMk cId="2070376838" sldId="259"/>
        </pc:sldMkLst>
        <pc:spChg chg="mod">
          <ac:chgData name="Selinger, Ethan" userId="10033FFFA204B140@LIVE.COM" providerId="AD" clId="Web-{30F13DE5-793E-4596-941D-36138A377BAA}" dt="2018-03-15T15:18:31.365" v="1"/>
          <ac:spMkLst>
            <pc:docMk/>
            <pc:sldMk cId="2070376838" sldId="259"/>
            <ac:spMk id="3" creationId="{00000000-0000-0000-0000-000000000000}"/>
          </ac:spMkLst>
        </pc:spChg>
      </pc:sldChg>
      <pc:sldChg chg="modSp">
        <pc:chgData name="Selinger, Ethan" userId="10033FFFA204B140@LIVE.COM" providerId="AD" clId="Web-{30F13DE5-793E-4596-941D-36138A377BAA}" dt="2018-03-15T15:27:19.213" v="17"/>
        <pc:sldMkLst>
          <pc:docMk/>
          <pc:sldMk cId="3699518577" sldId="262"/>
        </pc:sldMkLst>
        <pc:spChg chg="mod">
          <ac:chgData name="Selinger, Ethan" userId="10033FFFA204B140@LIVE.COM" providerId="AD" clId="Web-{30F13DE5-793E-4596-941D-36138A377BAA}" dt="2018-03-15T15:27:19.213" v="17"/>
          <ac:spMkLst>
            <pc:docMk/>
            <pc:sldMk cId="3699518577" sldId="262"/>
            <ac:spMk id="2" creationId="{00000000-0000-0000-0000-000000000000}"/>
          </ac:spMkLst>
        </pc:spChg>
      </pc:sldChg>
    </pc:docChg>
  </pc:docChgLst>
  <pc:docChgLst>
    <pc:chgData name="Selinger, Ethan" userId="10033FFFA204B140@LIVE.COM" providerId="AD" clId="Web-{15BE8D09-DCB3-4E17-8FA5-FA35E04AF2C1}"/>
    <pc:docChg chg="modSld">
      <pc:chgData name="Selinger, Ethan" userId="10033FFFA204B140@LIVE.COM" providerId="AD" clId="Web-{15BE8D09-DCB3-4E17-8FA5-FA35E04AF2C1}" dt="2018-03-08T19:59:38.137" v="15"/>
      <pc:docMkLst>
        <pc:docMk/>
      </pc:docMkLst>
      <pc:sldChg chg="modSp">
        <pc:chgData name="Selinger, Ethan" userId="10033FFFA204B140@LIVE.COM" providerId="AD" clId="Web-{15BE8D09-DCB3-4E17-8FA5-FA35E04AF2C1}" dt="2018-03-08T19:48:36.890" v="12"/>
        <pc:sldMkLst>
          <pc:docMk/>
          <pc:sldMk cId="2070376838" sldId="259"/>
        </pc:sldMkLst>
        <pc:spChg chg="mod">
          <ac:chgData name="Selinger, Ethan" userId="10033FFFA204B140@LIVE.COM" providerId="AD" clId="Web-{15BE8D09-DCB3-4E17-8FA5-FA35E04AF2C1}" dt="2018-03-08T19:48:36.890" v="12"/>
          <ac:spMkLst>
            <pc:docMk/>
            <pc:sldMk cId="2070376838" sldId="259"/>
            <ac:spMk id="3" creationId="{00000000-0000-0000-0000-000000000000}"/>
          </ac:spMkLst>
        </pc:spChg>
      </pc:sldChg>
      <pc:sldChg chg="modSp">
        <pc:chgData name="Selinger, Ethan" userId="10033FFFA204B140@LIVE.COM" providerId="AD" clId="Web-{15BE8D09-DCB3-4E17-8FA5-FA35E04AF2C1}" dt="2018-03-08T17:59:37.347" v="0"/>
        <pc:sldMkLst>
          <pc:docMk/>
          <pc:sldMk cId="2606061052" sldId="261"/>
        </pc:sldMkLst>
        <pc:spChg chg="mod">
          <ac:chgData name="Selinger, Ethan" userId="10033FFFA204B140@LIVE.COM" providerId="AD" clId="Web-{15BE8D09-DCB3-4E17-8FA5-FA35E04AF2C1}" dt="2018-03-08T17:59:37.347" v="0"/>
          <ac:spMkLst>
            <pc:docMk/>
            <pc:sldMk cId="2606061052" sldId="261"/>
            <ac:spMk id="3" creationId="{00000000-0000-0000-0000-000000000000}"/>
          </ac:spMkLst>
        </pc:spChg>
      </pc:sldChg>
      <pc:sldChg chg="addSp delSp modSp modNotes">
        <pc:chgData name="Selinger, Ethan" userId="10033FFFA204B140@LIVE.COM" providerId="AD" clId="Web-{15BE8D09-DCB3-4E17-8FA5-FA35E04AF2C1}" dt="2018-03-08T19:59:38.137" v="15"/>
        <pc:sldMkLst>
          <pc:docMk/>
          <pc:sldMk cId="815889795" sldId="268"/>
        </pc:sldMkLst>
        <pc:picChg chg="add del mod">
          <ac:chgData name="Selinger, Ethan" userId="10033FFFA204B140@LIVE.COM" providerId="AD" clId="Web-{15BE8D09-DCB3-4E17-8FA5-FA35E04AF2C1}" dt="2018-03-08T18:01:20.508" v="6"/>
          <ac:picMkLst>
            <pc:docMk/>
            <pc:sldMk cId="815889795" sldId="268"/>
            <ac:picMk id="4" creationId="{72147B44-14E9-4DA3-995F-6DAB482210E7}"/>
          </ac:picMkLst>
        </pc:picChg>
        <pc:picChg chg="add mod">
          <ac:chgData name="Selinger, Ethan" userId="10033FFFA204B140@LIVE.COM" providerId="AD" clId="Web-{15BE8D09-DCB3-4E17-8FA5-FA35E04AF2C1}" dt="2018-03-08T18:01:49.259" v="10"/>
          <ac:picMkLst>
            <pc:docMk/>
            <pc:sldMk cId="815889795" sldId="268"/>
            <ac:picMk id="8" creationId="{B625A1B9-FA2A-4AD2-A268-2D89E2B84E28}"/>
          </ac:picMkLst>
        </pc:picChg>
      </pc:sldChg>
    </pc:docChg>
  </pc:docChgLst>
  <pc:docChgLst>
    <pc:chgData name="Selinger, Ethan" userId="S::eselinger@northeastern.edu::218754c3-ca96-42c1-97d7-6a1d111b4504" providerId="AD" clId="Web-{E8FFD7BA-89CA-483F-BE4C-86CDB7108255}"/>
    <pc:docChg chg="">
      <pc:chgData name="Selinger, Ethan" userId="S::eselinger@northeastern.edu::218754c3-ca96-42c1-97d7-6a1d111b4504" providerId="AD" clId="Web-{E8FFD7BA-89CA-483F-BE4C-86CDB7108255}" dt="2018-05-01T18:02:18.814" v="3"/>
      <pc:docMkLst>
        <pc:docMk/>
      </pc:docMkLst>
      <pc:sldChg chg="addCm">
        <pc:chgData name="Selinger, Ethan" userId="S::eselinger@northeastern.edu::218754c3-ca96-42c1-97d7-6a1d111b4504" providerId="AD" clId="Web-{E8FFD7BA-89CA-483F-BE4C-86CDB7108255}" dt="2018-05-01T18:02:18.814" v="3"/>
        <pc:sldMkLst>
          <pc:docMk/>
          <pc:sldMk cId="228574729" sldId="269"/>
        </pc:sldMkLst>
      </pc:sldChg>
      <pc:sldChg chg="addCm">
        <pc:chgData name="Selinger, Ethan" userId="S::eselinger@northeastern.edu::218754c3-ca96-42c1-97d7-6a1d111b4504" providerId="AD" clId="Web-{E8FFD7BA-89CA-483F-BE4C-86CDB7108255}" dt="2018-05-01T18:00:55.560" v="0"/>
        <pc:sldMkLst>
          <pc:docMk/>
          <pc:sldMk cId="485300927" sldId="284"/>
        </pc:sldMkLst>
      </pc:sldChg>
      <pc:sldChg chg="addCm">
        <pc:chgData name="Selinger, Ethan" userId="S::eselinger@northeastern.edu::218754c3-ca96-42c1-97d7-6a1d111b4504" providerId="AD" clId="Web-{E8FFD7BA-89CA-483F-BE4C-86CDB7108255}" dt="2018-05-01T18:01:09.560" v="1"/>
        <pc:sldMkLst>
          <pc:docMk/>
          <pc:sldMk cId="1793633362" sldId="294"/>
        </pc:sldMkLst>
      </pc:sldChg>
      <pc:sldChg chg="addCm">
        <pc:chgData name="Selinger, Ethan" userId="S::eselinger@northeastern.edu::218754c3-ca96-42c1-97d7-6a1d111b4504" providerId="AD" clId="Web-{E8FFD7BA-89CA-483F-BE4C-86CDB7108255}" dt="2018-05-01T18:01:57.625" v="2"/>
        <pc:sldMkLst>
          <pc:docMk/>
          <pc:sldMk cId="3254974922" sldId="300"/>
        </pc:sldMkLst>
      </pc:sldChg>
    </pc:docChg>
  </pc:docChgLst>
  <pc:docChgLst>
    <pc:chgData name="Selinger, Ethan" userId="S::eselinger@northeastern.edu::218754c3-ca96-42c1-97d7-6a1d111b4504" providerId="AD" clId="Web-{FF7A0DBD-707A-4E3E-A162-C071D7F35163}"/>
    <pc:docChg chg="delSld">
      <pc:chgData name="Selinger, Ethan" userId="S::eselinger@northeastern.edu::218754c3-ca96-42c1-97d7-6a1d111b4504" providerId="AD" clId="Web-{FF7A0DBD-707A-4E3E-A162-C071D7F35163}" dt="2018-04-12T15:18:23.907" v="3"/>
      <pc:docMkLst>
        <pc:docMk/>
      </pc:docMkLst>
      <pc:sldChg chg="del">
        <pc:chgData name="Selinger, Ethan" userId="S::eselinger@northeastern.edu::218754c3-ca96-42c1-97d7-6a1d111b4504" providerId="AD" clId="Web-{FF7A0DBD-707A-4E3E-A162-C071D7F35163}" dt="2018-04-12T15:18:15.953" v="1"/>
        <pc:sldMkLst>
          <pc:docMk/>
          <pc:sldMk cId="324728701" sldId="276"/>
        </pc:sldMkLst>
      </pc:sldChg>
      <pc:sldChg chg="del">
        <pc:chgData name="Selinger, Ethan" userId="S::eselinger@northeastern.edu::218754c3-ca96-42c1-97d7-6a1d111b4504" providerId="AD" clId="Web-{FF7A0DBD-707A-4E3E-A162-C071D7F35163}" dt="2018-04-12T15:18:20.500" v="2"/>
        <pc:sldMkLst>
          <pc:docMk/>
          <pc:sldMk cId="1534640930" sldId="277"/>
        </pc:sldMkLst>
      </pc:sldChg>
      <pc:sldChg chg="del">
        <pc:chgData name="Selinger, Ethan" userId="S::eselinger@northeastern.edu::218754c3-ca96-42c1-97d7-6a1d111b4504" providerId="AD" clId="Web-{FF7A0DBD-707A-4E3E-A162-C071D7F35163}" dt="2018-04-12T15:18:23.907" v="3"/>
        <pc:sldMkLst>
          <pc:docMk/>
          <pc:sldMk cId="2807736739" sldId="278"/>
        </pc:sldMkLst>
      </pc:sldChg>
      <pc:sldChg chg="del">
        <pc:chgData name="Selinger, Ethan" userId="S::eselinger@northeastern.edu::218754c3-ca96-42c1-97d7-6a1d111b4504" providerId="AD" clId="Web-{FF7A0DBD-707A-4E3E-A162-C071D7F35163}" dt="2018-04-12T15:17:48.451" v="0"/>
        <pc:sldMkLst>
          <pc:docMk/>
          <pc:sldMk cId="4209028371"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145FE1-818E-B848-A7EB-06505F118B40}" type="datetimeFigureOut">
              <a:rPr lang="en-US" smtClean="0"/>
              <a:pPr/>
              <a:t>5/1/2018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ACFD05-7D09-BE42-B4B9-4F6787F6A783}" type="slidenum">
              <a:rPr lang="en-US" smtClean="0"/>
              <a:pPr/>
              <a:t>‹#›</a:t>
            </a:fld>
            <a:endParaRPr lang="en-US"/>
          </a:p>
        </p:txBody>
      </p:sp>
    </p:spTree>
    <p:extLst>
      <p:ext uri="{BB962C8B-B14F-4D97-AF65-F5344CB8AC3E}">
        <p14:creationId xmlns:p14="http://schemas.microsoft.com/office/powerpoint/2010/main" val="65736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9F793-0A26-A547-A27C-FCDB212FCB6A}" type="datetimeFigureOut">
              <a:rPr lang="en-US" smtClean="0"/>
              <a:pPr/>
              <a:t>5/1/2018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AFEE7-44DE-3144-9A21-28448BC8EE46}" type="slidenum">
              <a:rPr lang="en-US" smtClean="0"/>
              <a:pPr/>
              <a:t>‹#›</a:t>
            </a:fld>
            <a:endParaRPr lang="en-US"/>
          </a:p>
        </p:txBody>
      </p:sp>
    </p:spTree>
    <p:extLst>
      <p:ext uri="{BB962C8B-B14F-4D97-AF65-F5344CB8AC3E}">
        <p14:creationId xmlns:p14="http://schemas.microsoft.com/office/powerpoint/2010/main" val="21272068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Paco Mesch representing the College of Computer and Information Science’s Grad Co-op Team.  Today I’ll be talking about the Academic Technologies our department uses inside as well as outside the classroom.  I will briefly touch on the technologies first used when I started at Northeastern in 2015, and then I will go over the technologies my department has picked up in the past 3 years in working with ATS.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4AFEE7-44DE-3144-9A21-28448BC8EE46}" type="slidenum">
              <a:rPr lang="en-US" smtClean="0"/>
              <a:pPr/>
              <a:t>1</a:t>
            </a:fld>
            <a:endParaRPr lang="en-US"/>
          </a:p>
        </p:txBody>
      </p:sp>
    </p:spTree>
    <p:extLst>
      <p:ext uri="{BB962C8B-B14F-4D97-AF65-F5344CB8AC3E}">
        <p14:creationId xmlns:p14="http://schemas.microsoft.com/office/powerpoint/2010/main" val="347750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have a brief look at the quick-access menu found on the left-hand side of the Work Experience Policies and Database.  This menu is organized logically following the before, during and after co-op framework in presenting information.</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10</a:t>
            </a:fld>
            <a:endParaRPr lang="en-US"/>
          </a:p>
        </p:txBody>
      </p:sp>
    </p:spTree>
    <p:extLst>
      <p:ext uri="{BB962C8B-B14F-4D97-AF65-F5344CB8AC3E}">
        <p14:creationId xmlns:p14="http://schemas.microsoft.com/office/powerpoint/2010/main" val="364758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tools ATS has shared with us is Storyline.  I think of it as a significantly enhanced version of PowerPoint. </a:t>
            </a:r>
          </a:p>
          <a:p>
            <a:r>
              <a:rPr lang="en-US" dirty="0"/>
              <a:t>It has all the tools PowerPoint has to offer and then some.  It allows for interactive presentations including the ability to record audio (and video) as well as branching paths in the presentation.  It has survey and assessment tools which, by the way, easily plug into Blackboard.  And in connecting with Blackboard, it gives the ability to monitor student progress.  Furthermore, once a Storyline presentation has been created, it is really easy to copy it from course to course.  I’m really only touching on the aspects I’ve used the most, and to be honest, I’ve probably only skimmed the surface at this point.  </a:t>
            </a:r>
          </a:p>
          <a:p>
            <a:endParaRPr lang="en-US" dirty="0"/>
          </a:p>
        </p:txBody>
      </p:sp>
      <p:sp>
        <p:nvSpPr>
          <p:cNvPr id="4" name="Slide Number Placeholder 3"/>
          <p:cNvSpPr>
            <a:spLocks noGrp="1"/>
          </p:cNvSpPr>
          <p:nvPr>
            <p:ph type="sldNum" sz="quarter" idx="10"/>
          </p:nvPr>
        </p:nvSpPr>
        <p:spPr/>
        <p:txBody>
          <a:bodyPr/>
          <a:lstStyle/>
          <a:p>
            <a:fld id="{7D4AFEE7-44DE-3144-9A21-28448BC8EE46}" type="slidenum">
              <a:rPr lang="en-US" smtClean="0"/>
              <a:pPr/>
              <a:t>11</a:t>
            </a:fld>
            <a:endParaRPr lang="en-US"/>
          </a:p>
        </p:txBody>
      </p:sp>
    </p:spTree>
    <p:extLst>
      <p:ext uri="{BB962C8B-B14F-4D97-AF65-F5344CB8AC3E}">
        <p14:creationId xmlns:p14="http://schemas.microsoft.com/office/powerpoint/2010/main" val="2136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in-depth uses CCIS Grad Co-op has  of Storyline was in the development of our Kick-off modules</a:t>
            </a:r>
          </a:p>
          <a:p>
            <a:r>
              <a:rPr lang="en-US" dirty="0"/>
              <a:t>These modules used to be presented in PowerPoint; students had a post co-op seminar 1.5 hour meeting with us; eventually we made the modules into PDFs  for students to review on their own then fill out a physical form acknowledging completing the modules.</a:t>
            </a:r>
          </a:p>
          <a:p>
            <a:r>
              <a:rPr lang="en-US" dirty="0"/>
              <a:t>Moving it to Storyline allowed us to remove the paperwork, present and test their comprehension (we inserted quizzes between modules) and had them complete a survey at the end to demonstrate understanding.  </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12</a:t>
            </a:fld>
            <a:endParaRPr lang="en-US"/>
          </a:p>
        </p:txBody>
      </p:sp>
    </p:spTree>
    <p:extLst>
      <p:ext uri="{BB962C8B-B14F-4D97-AF65-F5344CB8AC3E}">
        <p14:creationId xmlns:p14="http://schemas.microsoft.com/office/powerpoint/2010/main" val="202199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Through Storyline’s integration with Blackboard, we can track completion of kick-off modules through the gradebook. Here you can see the sub sections for Seattle and Boston, and the check-marks designate which students have completed the kick-off modules.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4AFEE7-44DE-3144-9A21-28448BC8EE46}" type="slidenum">
              <a:rPr lang="en-US" smtClean="0"/>
              <a:pPr/>
              <a:t>13</a:t>
            </a:fld>
            <a:endParaRPr lang="en-US"/>
          </a:p>
        </p:txBody>
      </p:sp>
    </p:spTree>
    <p:extLst>
      <p:ext uri="{BB962C8B-B14F-4D97-AF65-F5344CB8AC3E}">
        <p14:creationId xmlns:p14="http://schemas.microsoft.com/office/powerpoint/2010/main" val="40266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use of storyline was to create a resume training module for the co-op seminar back in 2015.  This is a snippet of an updated version from 2017.  I actually recreated the entire module to better acquaint myself with storyline.  And I have to say, I actually had fun doing this!</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14</a:t>
            </a:fld>
            <a:endParaRPr lang="en-US"/>
          </a:p>
        </p:txBody>
      </p:sp>
    </p:spTree>
    <p:extLst>
      <p:ext uri="{BB962C8B-B14F-4D97-AF65-F5344CB8AC3E}">
        <p14:creationId xmlns:p14="http://schemas.microsoft.com/office/powerpoint/2010/main" val="358254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365, I mean what else can I say?  It’s Office, so really most of us already use it right?  What I’ll do here instead is focus on ways we’ve used it to enhance productivity.</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15</a:t>
            </a:fld>
            <a:endParaRPr lang="en-US"/>
          </a:p>
        </p:txBody>
      </p:sp>
    </p:spTree>
    <p:extLst>
      <p:ext uri="{BB962C8B-B14F-4D97-AF65-F5344CB8AC3E}">
        <p14:creationId xmlns:p14="http://schemas.microsoft.com/office/powerpoint/2010/main" val="91560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Skype for business for quick questions as this capture demonstrates… and to be honest, I staged this specific exchange for THIS presentation.  We also use Skype for videoconferencing by the way.</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16</a:t>
            </a:fld>
            <a:endParaRPr lang="en-US"/>
          </a:p>
        </p:txBody>
      </p:sp>
    </p:spTree>
    <p:extLst>
      <p:ext uri="{BB962C8B-B14F-4D97-AF65-F5344CB8AC3E}">
        <p14:creationId xmlns:p14="http://schemas.microsoft.com/office/powerpoint/2010/main" val="2884180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weeks ago, Ethan Selinger and I presented at the (Cooperative Education and Internship Association) CEIA conference.  </a:t>
            </a:r>
          </a:p>
          <a:p>
            <a:r>
              <a:rPr lang="en-US" dirty="0"/>
              <a:t>By the way Ethan sends his regards.  He and I were originally going to jointly present at </a:t>
            </a:r>
            <a:r>
              <a:rPr lang="en-US" dirty="0" err="1"/>
              <a:t>Texpo</a:t>
            </a:r>
            <a:r>
              <a:rPr lang="en-US" dirty="0"/>
              <a:t> today, but CCIS has its commencement in Boston today.  Ethan sends his regards though.</a:t>
            </a:r>
          </a:p>
          <a:p>
            <a:r>
              <a:rPr lang="en-US" dirty="0"/>
              <a:t>At any rate, Ethan and I would work on our presentation at the same time (click for circle) while discussing edits over Skype conferencing.  This example is actually from a couple days ago when he was helping me edit this presentation!</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17</a:t>
            </a:fld>
            <a:endParaRPr lang="en-US"/>
          </a:p>
        </p:txBody>
      </p:sp>
    </p:spTree>
    <p:extLst>
      <p:ext uri="{BB962C8B-B14F-4D97-AF65-F5344CB8AC3E}">
        <p14:creationId xmlns:p14="http://schemas.microsoft.com/office/powerpoint/2010/main" val="382517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file sharing as you saw in the previous slide, we use OneDrive to share access to the files.  Here you can see the Word document (CLICK) Ethan and I worked on for the CEIA conference.</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18</a:t>
            </a:fld>
            <a:endParaRPr lang="en-US"/>
          </a:p>
        </p:txBody>
      </p:sp>
    </p:spTree>
    <p:extLst>
      <p:ext uri="{BB962C8B-B14F-4D97-AF65-F5344CB8AC3E}">
        <p14:creationId xmlns:p14="http://schemas.microsoft.com/office/powerpoint/2010/main" val="398434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tool we utilize from Office 365 is probably one of the most accessed by all of us including the Undergrad Co-op Team: SharePoint.  We use lists to track various data, most notably student placement in co-ops and employer outreach.</a:t>
            </a:r>
          </a:p>
        </p:txBody>
      </p:sp>
      <p:sp>
        <p:nvSpPr>
          <p:cNvPr id="4" name="Slide Number Placeholder 3"/>
          <p:cNvSpPr>
            <a:spLocks noGrp="1"/>
          </p:cNvSpPr>
          <p:nvPr>
            <p:ph type="sldNum" sz="quarter" idx="10"/>
          </p:nvPr>
        </p:nvSpPr>
        <p:spPr/>
        <p:txBody>
          <a:bodyPr/>
          <a:lstStyle/>
          <a:p>
            <a:fld id="{7D4AFEE7-44DE-3144-9A21-28448BC8EE46}" type="slidenum">
              <a:rPr lang="en-US" smtClean="0"/>
              <a:pPr/>
              <a:t>19</a:t>
            </a:fld>
            <a:endParaRPr lang="en-US"/>
          </a:p>
        </p:txBody>
      </p:sp>
    </p:spTree>
    <p:extLst>
      <p:ext uri="{BB962C8B-B14F-4D97-AF65-F5344CB8AC3E}">
        <p14:creationId xmlns:p14="http://schemas.microsoft.com/office/powerpoint/2010/main" val="262138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I first started, Piazza was used to house documents and host student discussions.  To be perfectly honest, I can’t really speak much about Piazza as I never really used it.</a:t>
            </a:r>
          </a:p>
          <a:p>
            <a:endParaRPr lang="en-US" dirty="0"/>
          </a:p>
        </p:txBody>
      </p:sp>
      <p:sp>
        <p:nvSpPr>
          <p:cNvPr id="4" name="Slide Number Placeholder 3"/>
          <p:cNvSpPr>
            <a:spLocks noGrp="1"/>
          </p:cNvSpPr>
          <p:nvPr>
            <p:ph type="sldNum" sz="quarter" idx="10"/>
          </p:nvPr>
        </p:nvSpPr>
        <p:spPr/>
        <p:txBody>
          <a:bodyPr/>
          <a:lstStyle/>
          <a:p>
            <a:fld id="{7D4AFEE7-44DE-3144-9A21-28448BC8EE46}" type="slidenum">
              <a:rPr lang="en-US" smtClean="0"/>
              <a:pPr/>
              <a:t>2</a:t>
            </a:fld>
            <a:endParaRPr lang="en-US"/>
          </a:p>
        </p:txBody>
      </p:sp>
    </p:spTree>
    <p:extLst>
      <p:ext uri="{BB962C8B-B14F-4D97-AF65-F5344CB8AC3E}">
        <p14:creationId xmlns:p14="http://schemas.microsoft.com/office/powerpoint/2010/main" val="3808818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time we still need physical documentation, Adobe hits those needs.</a:t>
            </a:r>
          </a:p>
        </p:txBody>
      </p:sp>
      <p:sp>
        <p:nvSpPr>
          <p:cNvPr id="4" name="Slide Number Placeholder 3"/>
          <p:cNvSpPr>
            <a:spLocks noGrp="1"/>
          </p:cNvSpPr>
          <p:nvPr>
            <p:ph type="sldNum" sz="quarter" idx="10"/>
          </p:nvPr>
        </p:nvSpPr>
        <p:spPr/>
        <p:txBody>
          <a:bodyPr/>
          <a:lstStyle/>
          <a:p>
            <a:fld id="{7D4AFEE7-44DE-3144-9A21-28448BC8EE46}" type="slidenum">
              <a:rPr lang="en-US" smtClean="0"/>
              <a:pPr/>
              <a:t>20</a:t>
            </a:fld>
            <a:endParaRPr lang="en-US"/>
          </a:p>
        </p:txBody>
      </p:sp>
    </p:spTree>
    <p:extLst>
      <p:ext uri="{BB962C8B-B14F-4D97-AF65-F5344CB8AC3E}">
        <p14:creationId xmlns:p14="http://schemas.microsoft.com/office/powerpoint/2010/main" val="415951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following technologies in the classroom as well as outside.  I’ve been trained remotely by ATS, so they make learning any of these tools EASY!</a:t>
            </a:r>
          </a:p>
        </p:txBody>
      </p:sp>
      <p:sp>
        <p:nvSpPr>
          <p:cNvPr id="4" name="Slide Number Placeholder 3"/>
          <p:cNvSpPr>
            <a:spLocks noGrp="1"/>
          </p:cNvSpPr>
          <p:nvPr>
            <p:ph type="sldNum" sz="quarter" idx="10"/>
          </p:nvPr>
        </p:nvSpPr>
        <p:spPr/>
        <p:txBody>
          <a:bodyPr/>
          <a:lstStyle/>
          <a:p>
            <a:fld id="{7D4AFEE7-44DE-3144-9A21-28448BC8EE46}" type="slidenum">
              <a:rPr lang="en-US" smtClean="0"/>
              <a:pPr/>
              <a:t>21</a:t>
            </a:fld>
            <a:endParaRPr lang="en-US"/>
          </a:p>
        </p:txBody>
      </p:sp>
    </p:spTree>
    <p:extLst>
      <p:ext uri="{BB962C8B-B14F-4D97-AF65-F5344CB8AC3E}">
        <p14:creationId xmlns:p14="http://schemas.microsoft.com/office/powerpoint/2010/main" val="345751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also used Google Drive for surveys, some student progress tracking and several presentations.</a:t>
            </a:r>
          </a:p>
          <a:p>
            <a:endParaRPr lang="en-US" dirty="0"/>
          </a:p>
        </p:txBody>
      </p:sp>
      <p:sp>
        <p:nvSpPr>
          <p:cNvPr id="4" name="Slide Number Placeholder 3"/>
          <p:cNvSpPr>
            <a:spLocks noGrp="1"/>
          </p:cNvSpPr>
          <p:nvPr>
            <p:ph type="sldNum" sz="quarter" idx="10"/>
          </p:nvPr>
        </p:nvSpPr>
        <p:spPr/>
        <p:txBody>
          <a:bodyPr/>
          <a:lstStyle/>
          <a:p>
            <a:fld id="{7D4AFEE7-44DE-3144-9A21-28448BC8EE46}" type="slidenum">
              <a:rPr lang="en-US" smtClean="0"/>
              <a:pPr/>
              <a:t>3</a:t>
            </a:fld>
            <a:endParaRPr lang="en-US"/>
          </a:p>
        </p:txBody>
      </p:sp>
    </p:spTree>
    <p:extLst>
      <p:ext uri="{BB962C8B-B14F-4D97-AF65-F5344CB8AC3E}">
        <p14:creationId xmlns:p14="http://schemas.microsoft.com/office/powerpoint/2010/main" val="157052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also utilized Blackboard for our co-op seminar. Full disclosure, in Seattle, we really only posted the syllabus for reference on Blackboard and that was the extent of it.  The syllabus contained the course schedule as well as assignments.  Between 2015 and 2018 however, we picked up quite a few more tools… but I am getting ahead of myself.</a:t>
            </a:r>
          </a:p>
          <a:p>
            <a:endParaRPr lang="en-US" dirty="0"/>
          </a:p>
        </p:txBody>
      </p:sp>
      <p:sp>
        <p:nvSpPr>
          <p:cNvPr id="4" name="Slide Number Placeholder 3"/>
          <p:cNvSpPr>
            <a:spLocks noGrp="1"/>
          </p:cNvSpPr>
          <p:nvPr>
            <p:ph type="sldNum" sz="quarter" idx="10"/>
          </p:nvPr>
        </p:nvSpPr>
        <p:spPr/>
        <p:txBody>
          <a:bodyPr/>
          <a:lstStyle/>
          <a:p>
            <a:fld id="{7D4AFEE7-44DE-3144-9A21-28448BC8EE46}" type="slidenum">
              <a:rPr lang="en-US" smtClean="0"/>
              <a:pPr/>
              <a:t>4</a:t>
            </a:fld>
            <a:endParaRPr lang="en-US"/>
          </a:p>
        </p:txBody>
      </p:sp>
    </p:spTree>
    <p:extLst>
      <p:ext uri="{BB962C8B-B14F-4D97-AF65-F5344CB8AC3E}">
        <p14:creationId xmlns:p14="http://schemas.microsoft.com/office/powerpoint/2010/main" val="245792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Fall 2015, there were a few changes that pushed us (and by us I speak mostly about NU-Seattle) to revamp the Co-op Seminar.  Around this time, OneDrive began making the rounds as a tool we could use to improve productivity.  Boston also used Storyline to create an interactive resume training module.</a:t>
            </a:r>
          </a:p>
          <a:p>
            <a:endParaRPr lang="en-US" dirty="0"/>
          </a:p>
          <a:p>
            <a:r>
              <a:rPr lang="en-US" dirty="0"/>
              <a:t>As you might have noticed, all of this is still actually used within the classroom for our co-op seminar lessons.  Bear with me.  I’m just telling the story of how we went from minimal tech tool use to a plethora of options.</a:t>
            </a:r>
          </a:p>
        </p:txBody>
      </p:sp>
      <p:sp>
        <p:nvSpPr>
          <p:cNvPr id="4" name="Slide Number Placeholder 3"/>
          <p:cNvSpPr>
            <a:spLocks noGrp="1"/>
          </p:cNvSpPr>
          <p:nvPr>
            <p:ph type="sldNum" sz="quarter" idx="10"/>
          </p:nvPr>
        </p:nvSpPr>
        <p:spPr/>
        <p:txBody>
          <a:bodyPr/>
          <a:lstStyle/>
          <a:p>
            <a:fld id="{7D4AFEE7-44DE-3144-9A21-28448BC8EE46}" type="slidenum">
              <a:rPr lang="en-US" smtClean="0"/>
              <a:pPr/>
              <a:t>5</a:t>
            </a:fld>
            <a:endParaRPr lang="en-US"/>
          </a:p>
        </p:txBody>
      </p:sp>
    </p:spTree>
    <p:extLst>
      <p:ext uri="{BB962C8B-B14F-4D97-AF65-F5344CB8AC3E}">
        <p14:creationId xmlns:p14="http://schemas.microsoft.com/office/powerpoint/2010/main" val="89503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to the present, and this slide showcases the various technologies Grad Co-op now uses:</a:t>
            </a:r>
          </a:p>
          <a:p>
            <a:r>
              <a:rPr lang="en-US" dirty="0"/>
              <a:t>Blackboard</a:t>
            </a:r>
          </a:p>
          <a:p>
            <a:r>
              <a:rPr lang="en-US" dirty="0"/>
              <a:t>Storyline</a:t>
            </a:r>
          </a:p>
          <a:p>
            <a:r>
              <a:rPr lang="en-US" dirty="0"/>
              <a:t>Office 365 and its most recognizable components: outlook/exchange, Word, Excel, PowerPoint, Skype, OneDrive and </a:t>
            </a:r>
            <a:r>
              <a:rPr lang="en-US" dirty="0" err="1"/>
              <a:t>Sharepoint</a:t>
            </a:r>
            <a:endParaRPr lang="en-US" dirty="0"/>
          </a:p>
          <a:p>
            <a:r>
              <a:rPr lang="en-US" dirty="0"/>
              <a:t>And Adobe of course because really, we still do need physical documentation for a few things.</a:t>
            </a:r>
          </a:p>
        </p:txBody>
      </p:sp>
      <p:sp>
        <p:nvSpPr>
          <p:cNvPr id="4" name="Slide Number Placeholder 3"/>
          <p:cNvSpPr>
            <a:spLocks noGrp="1"/>
          </p:cNvSpPr>
          <p:nvPr>
            <p:ph type="sldNum" sz="quarter" idx="10"/>
          </p:nvPr>
        </p:nvSpPr>
        <p:spPr/>
        <p:txBody>
          <a:bodyPr/>
          <a:lstStyle/>
          <a:p>
            <a:fld id="{7D4AFEE7-44DE-3144-9A21-28448BC8EE46}" type="slidenum">
              <a:rPr lang="en-US" smtClean="0"/>
              <a:pPr/>
              <a:t>6</a:t>
            </a:fld>
            <a:endParaRPr lang="en-US"/>
          </a:p>
        </p:txBody>
      </p:sp>
    </p:spTree>
    <p:extLst>
      <p:ext uri="{BB962C8B-B14F-4D97-AF65-F5344CB8AC3E}">
        <p14:creationId xmlns:p14="http://schemas.microsoft.com/office/powerpoint/2010/main" val="165588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Blackboard.  Its uses and advantages in the classroom are plenty:</a:t>
            </a:r>
          </a:p>
          <a:p>
            <a:r>
              <a:rPr lang="en-US" dirty="0"/>
              <a:t>Overall class management</a:t>
            </a:r>
          </a:p>
          <a:p>
            <a:r>
              <a:rPr lang="en-US" dirty="0"/>
              <a:t>Attendance tracking</a:t>
            </a:r>
          </a:p>
          <a:p>
            <a:r>
              <a:rPr lang="en-US" dirty="0"/>
              <a:t>Assignments</a:t>
            </a:r>
          </a:p>
          <a:p>
            <a:r>
              <a:rPr lang="en-US" dirty="0"/>
              <a:t>Tests and exams</a:t>
            </a:r>
          </a:p>
          <a:p>
            <a:r>
              <a:rPr lang="en-US" dirty="0"/>
              <a:t>Grading</a:t>
            </a:r>
          </a:p>
          <a:p>
            <a:r>
              <a:rPr lang="en-US" dirty="0"/>
              <a:t>The ability to copy a previous course and use its assets for another (wholesale or piecemeal)</a:t>
            </a:r>
          </a:p>
          <a:p>
            <a:r>
              <a:rPr lang="en-US" dirty="0"/>
              <a:t>And of course we have student interactions as well like class topic discussions.</a:t>
            </a:r>
          </a:p>
        </p:txBody>
      </p:sp>
      <p:sp>
        <p:nvSpPr>
          <p:cNvPr id="4" name="Slide Number Placeholder 3"/>
          <p:cNvSpPr>
            <a:spLocks noGrp="1"/>
          </p:cNvSpPr>
          <p:nvPr>
            <p:ph type="sldNum" sz="quarter" idx="10"/>
          </p:nvPr>
        </p:nvSpPr>
        <p:spPr/>
        <p:txBody>
          <a:bodyPr/>
          <a:lstStyle/>
          <a:p>
            <a:fld id="{7D4AFEE7-44DE-3144-9A21-28448BC8EE46}" type="slidenum">
              <a:rPr lang="en-US" smtClean="0"/>
              <a:pPr/>
              <a:t>7</a:t>
            </a:fld>
            <a:endParaRPr lang="en-US"/>
          </a:p>
        </p:txBody>
      </p:sp>
    </p:spTree>
    <p:extLst>
      <p:ext uri="{BB962C8B-B14F-4D97-AF65-F5344CB8AC3E}">
        <p14:creationId xmlns:p14="http://schemas.microsoft.com/office/powerpoint/2010/main" val="75042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Now let’s look at a broader, outside the classroom use of Blackboard…</a:t>
            </a:r>
          </a:p>
          <a:p>
            <a:r>
              <a:rPr lang="en-US" dirty="0"/>
              <a:t>Utilizing the Community component of Blackboard, CCIS Grad Co-op created the Work Experience Policies and Resource Database to give our students a one-stop shop for anything and everything they might need before, during and after a co-op.  </a:t>
            </a:r>
          </a:p>
          <a:p>
            <a:r>
              <a:rPr lang="en-US" dirty="0"/>
              <a:t>Students are added to this community component (as opposed to the Courses component) so that they have access to the information and resources within as soon as they have completed our co-op seminar.  Because this is not a course, once students are given access, they may retain this throughout their time at Northeastern. </a:t>
            </a:r>
          </a:p>
          <a:p>
            <a:r>
              <a:rPr lang="en-US" dirty="0"/>
              <a:t>Student progress can be tracked for requirements we set for them like Kick-Off modules (modules they review in anticipation of going out on co-op)</a:t>
            </a:r>
          </a:p>
          <a:p>
            <a:r>
              <a:rPr lang="en-US" dirty="0"/>
              <a:t>Policies and resources are available to students 24/7, for example they can download the “co-op/internship acceptance agreement” document when needed or can review CCIS’ “taking a course while on co-op” policy.</a:t>
            </a:r>
          </a:p>
          <a:p>
            <a:r>
              <a:rPr lang="en-US" dirty="0"/>
              <a:t>A quick note on Child courses and its benefits.  Child courses are sub sections for every upcoming batch of students looking to go on co-op. These subsections are created under the CCIS Work Experience Policies and Resources Database so we don’t’ have to copy the course, we simply add a new child course or subsection for any new batch of students.</a:t>
            </a:r>
          </a:p>
          <a:p>
            <a:r>
              <a:rPr lang="en-US" dirty="0"/>
              <a:t>Because this is Blackboard, this database is easy to customize, and any changes to the parent site rolls out to all subsections.</a:t>
            </a:r>
          </a:p>
          <a:p>
            <a:r>
              <a:rPr lang="en-US" dirty="0"/>
              <a:t>Lastly, students may access the database from virtually anywhere.  Plus, we can refer students to this site for about 95% of their inquiries!</a:t>
            </a:r>
          </a:p>
        </p:txBody>
      </p:sp>
      <p:sp>
        <p:nvSpPr>
          <p:cNvPr id="4" name="Slide Number Placeholder 3"/>
          <p:cNvSpPr>
            <a:spLocks noGrp="1"/>
          </p:cNvSpPr>
          <p:nvPr>
            <p:ph type="sldNum" sz="quarter" idx="10"/>
          </p:nvPr>
        </p:nvSpPr>
        <p:spPr/>
        <p:txBody>
          <a:bodyPr/>
          <a:lstStyle/>
          <a:p>
            <a:fld id="{7D4AFEE7-44DE-3144-9A21-28448BC8EE46}" type="slidenum">
              <a:rPr lang="en-US" smtClean="0"/>
              <a:pPr/>
              <a:t>8</a:t>
            </a:fld>
            <a:endParaRPr lang="en-US"/>
          </a:p>
        </p:txBody>
      </p:sp>
    </p:spTree>
    <p:extLst>
      <p:ext uri="{BB962C8B-B14F-4D97-AF65-F5344CB8AC3E}">
        <p14:creationId xmlns:p14="http://schemas.microsoft.com/office/powerpoint/2010/main" val="249610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This is a screen capture of what shows up when accessing the Community Component of Blackboard.  Students immediately see the database.</a:t>
            </a:r>
          </a:p>
        </p:txBody>
      </p:sp>
      <p:sp>
        <p:nvSpPr>
          <p:cNvPr id="4" name="Slide Number Placeholder 3"/>
          <p:cNvSpPr>
            <a:spLocks noGrp="1"/>
          </p:cNvSpPr>
          <p:nvPr>
            <p:ph type="sldNum" sz="quarter" idx="10"/>
          </p:nvPr>
        </p:nvSpPr>
        <p:spPr/>
        <p:txBody>
          <a:bodyPr/>
          <a:lstStyle/>
          <a:p>
            <a:fld id="{7D4AFEE7-44DE-3144-9A21-28448BC8EE46}" type="slidenum">
              <a:rPr lang="en-US" smtClean="0"/>
              <a:pPr/>
              <a:t>9</a:t>
            </a:fld>
            <a:endParaRPr lang="en-US"/>
          </a:p>
        </p:txBody>
      </p:sp>
    </p:spTree>
    <p:extLst>
      <p:ext uri="{BB962C8B-B14F-4D97-AF65-F5344CB8AC3E}">
        <p14:creationId xmlns:p14="http://schemas.microsoft.com/office/powerpoint/2010/main" val="51791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005541" y="333801"/>
            <a:ext cx="7457913" cy="3031300"/>
          </a:xfrm>
        </p:spPr>
        <p:txBody>
          <a:bodyPr lIns="0" anchor="t" anchorCtr="0">
            <a:noAutofit/>
          </a:bodyPr>
          <a:lstStyle>
            <a:lvl1pPr algn="l">
              <a:lnSpc>
                <a:spcPts val="5200"/>
              </a:lnSpc>
              <a:defRPr sz="4400" b="1" i="0">
                <a:solidFill>
                  <a:schemeClr val="tx1"/>
                </a:solidFill>
                <a:latin typeface="Helvetica" charset="0"/>
                <a:ea typeface="Helvetica" charset="0"/>
                <a:cs typeface="Helvetica" charset="0"/>
              </a:defRPr>
            </a:lvl1pPr>
          </a:lstStyle>
          <a:p>
            <a:r>
              <a:rPr lang="en-US"/>
              <a:t>CLICK TO EDIT MASTER TITLE STYLE</a:t>
            </a:r>
          </a:p>
        </p:txBody>
      </p:sp>
      <p:sp>
        <p:nvSpPr>
          <p:cNvPr id="3" name="Subtitle 2"/>
          <p:cNvSpPr>
            <a:spLocks noGrp="1"/>
          </p:cNvSpPr>
          <p:nvPr>
            <p:ph type="subTitle" idx="1" hasCustomPrompt="1"/>
          </p:nvPr>
        </p:nvSpPr>
        <p:spPr>
          <a:xfrm>
            <a:off x="4005542" y="1683578"/>
            <a:ext cx="7457912" cy="1830500"/>
          </a:xfrm>
        </p:spPr>
        <p:txBody>
          <a:bodyPr lIns="0">
            <a:noAutofit/>
          </a:bodyPr>
          <a:lstStyle>
            <a:lvl1pPr marL="0" indent="0" algn="l">
              <a:lnSpc>
                <a:spcPts val="5200"/>
              </a:lnSpc>
              <a:buNone/>
              <a:defRPr sz="4400" b="0" i="0" cap="all" baseline="0">
                <a:solidFill>
                  <a:schemeClr val="accent3"/>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p:txBody>
      </p:sp>
      <p:sp>
        <p:nvSpPr>
          <p:cNvPr id="13" name="Text Placeholder 12"/>
          <p:cNvSpPr>
            <a:spLocks noGrp="1"/>
          </p:cNvSpPr>
          <p:nvPr>
            <p:ph type="body" sz="quarter" idx="11" hasCustomPrompt="1"/>
          </p:nvPr>
        </p:nvSpPr>
        <p:spPr>
          <a:xfrm>
            <a:off x="667515" y="587061"/>
            <a:ext cx="2628530" cy="1087639"/>
          </a:xfrm>
        </p:spPr>
        <p:txBody>
          <a:bodyPr/>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300" b="1" i="1">
                <a:solidFill>
                  <a:schemeClr val="bg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August 17, 2016</a:t>
            </a:r>
          </a:p>
          <a:p>
            <a:pPr lvl="0"/>
            <a:endParaRPr lang="en-US"/>
          </a:p>
        </p:txBody>
      </p:sp>
    </p:spTree>
  </p:cSld>
  <p:clrMapOvr>
    <a:masterClrMapping/>
  </p:clrMapOvr>
  <p:extLst mod="1">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orient="horz" pos="4032" userDrawn="1">
          <p15:clr>
            <a:srgbClr val="FBAE40"/>
          </p15:clr>
        </p15:guide>
        <p15:guide id="4"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00">
                <a:solidFill>
                  <a:schemeClr val="accent1"/>
                </a:solidFill>
              </a:defRPr>
            </a:lvl1pPr>
          </a:lstStyle>
          <a:p>
            <a:r>
              <a:rPr lang="en-US"/>
              <a:t>CLICK TO EDIT MASTER TITLE STYLE</a:t>
            </a:r>
          </a:p>
        </p:txBody>
      </p:sp>
      <p:sp>
        <p:nvSpPr>
          <p:cNvPr id="4" name="Text Placeholder 3"/>
          <p:cNvSpPr>
            <a:spLocks noGrp="1"/>
          </p:cNvSpPr>
          <p:nvPr>
            <p:ph type="body" sz="quarter" idx="15"/>
          </p:nvPr>
        </p:nvSpPr>
        <p:spPr>
          <a:xfrm>
            <a:off x="609602" y="1638301"/>
            <a:ext cx="5384799" cy="4571999"/>
          </a:xfrm>
        </p:spPr>
        <p:txBody>
          <a:bodyPr/>
          <a:lstStyle>
            <a:lvl2pPr>
              <a:defRPr cap="none" baseline="0"/>
            </a:lvl2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6"/>
          </p:nvPr>
        </p:nvSpPr>
        <p:spPr>
          <a:xfrm>
            <a:off x="6197600" y="1638300"/>
            <a:ext cx="5384800" cy="4572000"/>
          </a:xfrm>
        </p:spPr>
        <p:txBody>
          <a:bodyPr/>
          <a:lstStyle>
            <a:lvl2pPr>
              <a:defRPr cap="none" baseline="0"/>
            </a:lvl2pPr>
          </a:lstStyle>
          <a:p>
            <a:pPr lvl="0"/>
            <a:r>
              <a:rPr lang="en-US"/>
              <a:t>Click to edit Master text styles</a:t>
            </a:r>
          </a:p>
          <a:p>
            <a:pPr lvl="1"/>
            <a:r>
              <a:rPr lang="en-US"/>
              <a:t>Second level</a:t>
            </a:r>
          </a:p>
          <a:p>
            <a:pPr lvl="2"/>
            <a:r>
              <a:rPr lang="en-US"/>
              <a:t>Third level</a:t>
            </a:r>
          </a:p>
        </p:txBody>
      </p:sp>
      <p:sp>
        <p:nvSpPr>
          <p:cNvPr id="3" name="Footer Placeholder 2"/>
          <p:cNvSpPr>
            <a:spLocks noGrp="1"/>
          </p:cNvSpPr>
          <p:nvPr>
            <p:ph type="ftr" sz="quarter" idx="17"/>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5" name="Slide Number Placeholder 4"/>
          <p:cNvSpPr>
            <a:spLocks noGrp="1"/>
          </p:cNvSpPr>
          <p:nvPr>
            <p:ph type="sldNum" sz="quarter" idx="18"/>
          </p:nvPr>
        </p:nvSpPr>
        <p:spPr/>
        <p:txBody>
          <a:bodyPr/>
          <a:lstStyle/>
          <a:p>
            <a:fld id="{047BCB4C-105D-604E-8E3C-0814BAC79E90}" type="slidenum">
              <a:rPr lang="en-US" smtClean="0"/>
              <a:pPr/>
              <a:t>‹#›</a:t>
            </a:fld>
            <a:endParaRPr lang="en-US"/>
          </a:p>
        </p:txBody>
      </p:sp>
    </p:spTree>
    <p:extLst>
      <p:ext uri="{BB962C8B-B14F-4D97-AF65-F5344CB8AC3E}">
        <p14:creationId xmlns:p14="http://schemas.microsoft.com/office/powerpoint/2010/main" val="14725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mage / table / chart / vide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6"/>
          </p:nvPr>
        </p:nvSpPr>
        <p:spPr>
          <a:xfrm>
            <a:off x="6197600" y="1638300"/>
            <a:ext cx="5384800" cy="4572000"/>
          </a:xfrm>
        </p:spPr>
        <p:txBody>
          <a:bodyPr/>
          <a:lstStyle>
            <a:lvl2pPr>
              <a:defRPr cap="none" baseline="0"/>
            </a:lvl2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quarter" idx="19" hasCustomPrompt="1"/>
          </p:nvPr>
        </p:nvSpPr>
        <p:spPr>
          <a:xfrm>
            <a:off x="609600" y="1638300"/>
            <a:ext cx="5384800" cy="4572000"/>
          </a:xfrm>
        </p:spPr>
        <p:txBody>
          <a:bodyPr/>
          <a:lstStyle>
            <a:lvl1pPr>
              <a:defRPr baseline="0"/>
            </a:lvl1pPr>
          </a:lstStyle>
          <a:p>
            <a:pPr lvl="0"/>
            <a:r>
              <a:rPr lang="en-US"/>
              <a:t>Drag content to placeholder or click icon to add content (tables and charts, images, videos, etc…)</a:t>
            </a:r>
          </a:p>
        </p:txBody>
      </p:sp>
      <p:sp>
        <p:nvSpPr>
          <p:cNvPr id="7" name="Footer Placeholder 6"/>
          <p:cNvSpPr>
            <a:spLocks noGrp="1"/>
          </p:cNvSpPr>
          <p:nvPr>
            <p:ph type="ftr" sz="quarter" idx="20"/>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17" name="Slide Number Placeholder 16"/>
          <p:cNvSpPr>
            <a:spLocks noGrp="1"/>
          </p:cNvSpPr>
          <p:nvPr>
            <p:ph type="sldNum" sz="quarter" idx="21"/>
          </p:nvPr>
        </p:nvSpPr>
        <p:spPr/>
        <p:txBody>
          <a:bodyPr/>
          <a:lstStyle/>
          <a:p>
            <a:fld id="{047BCB4C-105D-604E-8E3C-0814BAC79E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 table / chart / 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7" name="Text Placeholder 6"/>
          <p:cNvSpPr>
            <a:spLocks noGrp="1"/>
          </p:cNvSpPr>
          <p:nvPr>
            <p:ph type="body" sz="quarter" idx="18"/>
          </p:nvPr>
        </p:nvSpPr>
        <p:spPr>
          <a:xfrm>
            <a:off x="609600" y="1638548"/>
            <a:ext cx="5384800" cy="4571752"/>
          </a:xfrm>
        </p:spPr>
        <p:txBody>
          <a:bodyPr/>
          <a:lstStyle>
            <a:lvl2pPr>
              <a:defRPr cap="none" baseline="0"/>
            </a:lvl2pPr>
          </a:lstStyle>
          <a:p>
            <a:pPr lvl="0"/>
            <a:r>
              <a:rPr lang="en-US"/>
              <a:t>Click to edit Master text styles</a:t>
            </a:r>
          </a:p>
          <a:p>
            <a:pPr lvl="1"/>
            <a:r>
              <a:rPr lang="en-US"/>
              <a:t>Second level</a:t>
            </a:r>
          </a:p>
          <a:p>
            <a:pPr lvl="2"/>
            <a:r>
              <a:rPr lang="en-US"/>
              <a:t>Third level</a:t>
            </a:r>
          </a:p>
        </p:txBody>
      </p:sp>
      <p:sp>
        <p:nvSpPr>
          <p:cNvPr id="10" name="Content Placeholder 3"/>
          <p:cNvSpPr>
            <a:spLocks noGrp="1"/>
          </p:cNvSpPr>
          <p:nvPr>
            <p:ph sz="quarter" idx="19" hasCustomPrompt="1"/>
          </p:nvPr>
        </p:nvSpPr>
        <p:spPr>
          <a:xfrm>
            <a:off x="6197600" y="1638300"/>
            <a:ext cx="5384800" cy="4572000"/>
          </a:xfrm>
        </p:spPr>
        <p:txBody>
          <a:bodyPr/>
          <a:lstStyle/>
          <a:p>
            <a:pPr lvl="0"/>
            <a:r>
              <a:rPr lang="en-US"/>
              <a:t>Drag content to placeholder or click icon to add content (tables and charts, images, videos, etc…)</a:t>
            </a:r>
          </a:p>
        </p:txBody>
      </p:sp>
      <p:sp>
        <p:nvSpPr>
          <p:cNvPr id="6" name="Footer Placeholder 5"/>
          <p:cNvSpPr>
            <a:spLocks noGrp="1"/>
          </p:cNvSpPr>
          <p:nvPr>
            <p:ph type="ftr" sz="quarter" idx="20"/>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16" name="Slide Number Placeholder 15"/>
          <p:cNvSpPr>
            <a:spLocks noGrp="1"/>
          </p:cNvSpPr>
          <p:nvPr>
            <p:ph type="sldNum" sz="quarter" idx="21"/>
          </p:nvPr>
        </p:nvSpPr>
        <p:spPr/>
        <p:txBody>
          <a:bodyPr/>
          <a:lstStyle/>
          <a:p>
            <a:fld id="{047BCB4C-105D-604E-8E3C-0814BAC79E90}" type="slidenum">
              <a:rPr lang="en-US" smtClean="0"/>
              <a:pPr/>
              <a:t>‹#›</a:t>
            </a:fld>
            <a:endParaRPr lang="en-US"/>
          </a:p>
        </p:txBody>
      </p:sp>
    </p:spTree>
    <p:extLst>
      <p:ext uri="{BB962C8B-B14F-4D97-AF65-F5344CB8AC3E}">
        <p14:creationId xmlns:p14="http://schemas.microsoft.com/office/powerpoint/2010/main" val="177368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image / table / chart / video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00">
                <a:solidFill>
                  <a:schemeClr val="accent1"/>
                </a:solidFill>
              </a:defRPr>
            </a:lvl1pPr>
          </a:lstStyle>
          <a:p>
            <a:r>
              <a:rPr lang="en-US"/>
              <a:t>CLICK TO EDIT MASTER TITLE STYLE</a:t>
            </a:r>
          </a:p>
        </p:txBody>
      </p:sp>
      <p:sp>
        <p:nvSpPr>
          <p:cNvPr id="12" name="Content Placeholder 3"/>
          <p:cNvSpPr>
            <a:spLocks noGrp="1"/>
          </p:cNvSpPr>
          <p:nvPr>
            <p:ph sz="quarter" idx="19" hasCustomPrompt="1"/>
          </p:nvPr>
        </p:nvSpPr>
        <p:spPr>
          <a:xfrm>
            <a:off x="6197600" y="1638300"/>
            <a:ext cx="5384800" cy="4572000"/>
          </a:xfrm>
        </p:spPr>
        <p:txBody>
          <a:bodyPr/>
          <a:lstStyle/>
          <a:p>
            <a:pPr lvl="0"/>
            <a:r>
              <a:rPr lang="en-US"/>
              <a:t>Drag content to placeholder or click icon to add content (tables and charts, images, videos, etc…)</a:t>
            </a:r>
          </a:p>
        </p:txBody>
      </p:sp>
      <p:sp>
        <p:nvSpPr>
          <p:cNvPr id="15" name="Content Placeholder 3"/>
          <p:cNvSpPr>
            <a:spLocks noGrp="1"/>
          </p:cNvSpPr>
          <p:nvPr>
            <p:ph sz="quarter" idx="20" hasCustomPrompt="1"/>
          </p:nvPr>
        </p:nvSpPr>
        <p:spPr>
          <a:xfrm>
            <a:off x="609600" y="1638300"/>
            <a:ext cx="5384800" cy="4572000"/>
          </a:xfrm>
        </p:spPr>
        <p:txBody>
          <a:bodyPr/>
          <a:lstStyle/>
          <a:p>
            <a:pPr lvl="0"/>
            <a:r>
              <a:rPr lang="en-US"/>
              <a:t>Drag content to placeholder or click icon to add content (tables and charts, images, videos, etc…)</a:t>
            </a:r>
          </a:p>
        </p:txBody>
      </p:sp>
      <p:sp>
        <p:nvSpPr>
          <p:cNvPr id="3" name="Footer Placeholder 2"/>
          <p:cNvSpPr>
            <a:spLocks noGrp="1"/>
          </p:cNvSpPr>
          <p:nvPr>
            <p:ph type="ftr" sz="quarter" idx="21"/>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4" name="Slide Number Placeholder 3"/>
          <p:cNvSpPr>
            <a:spLocks noGrp="1"/>
          </p:cNvSpPr>
          <p:nvPr>
            <p:ph type="sldNum" sz="quarter" idx="22"/>
          </p:nvPr>
        </p:nvSpPr>
        <p:spPr/>
        <p:txBody>
          <a:bodyPr/>
          <a:lstStyle/>
          <a:p>
            <a:fld id="{047BCB4C-105D-604E-8E3C-0814BAC79E90}" type="slidenum">
              <a:rPr lang="en-US" smtClean="0"/>
              <a:pPr/>
              <a:t>‹#›</a:t>
            </a:fld>
            <a:endParaRPr lang="en-US"/>
          </a:p>
        </p:txBody>
      </p:sp>
    </p:spTree>
    <p:extLst>
      <p:ext uri="{BB962C8B-B14F-4D97-AF65-F5344CB8AC3E}">
        <p14:creationId xmlns:p14="http://schemas.microsoft.com/office/powerpoint/2010/main" val="378632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 table / chart / 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11" name="Content Placeholder 10"/>
          <p:cNvSpPr>
            <a:spLocks noGrp="1"/>
          </p:cNvSpPr>
          <p:nvPr>
            <p:ph sz="quarter" idx="14" hasCustomPrompt="1"/>
          </p:nvPr>
        </p:nvSpPr>
        <p:spPr>
          <a:xfrm>
            <a:off x="609600" y="6092072"/>
            <a:ext cx="7890933" cy="216574"/>
          </a:xfrm>
        </p:spPr>
        <p:txBody>
          <a:bodyPr/>
          <a:lstStyle>
            <a:lvl1pPr marL="0" indent="0">
              <a:buNone/>
              <a:defRPr sz="1200" b="1" i="1" baseline="0">
                <a:solidFill>
                  <a:schemeClr val="tx1"/>
                </a:solidFill>
                <a:latin typeface="Times New Roman" charset="0"/>
                <a:ea typeface="Times New Roman" charset="0"/>
                <a:cs typeface="Times New Roman" charset="0"/>
              </a:defRPr>
            </a:lvl1pPr>
            <a:lvl3pPr marL="914400" indent="0">
              <a:buNone/>
              <a:defRPr/>
            </a:lvl3pPr>
            <a:lvl5pPr>
              <a:defRPr i="1"/>
            </a:lvl5pPr>
          </a:lstStyle>
          <a:p>
            <a:pPr lvl="0"/>
            <a:r>
              <a:rPr lang="en-US"/>
              <a:t>Image / table / chart / video caption</a:t>
            </a:r>
          </a:p>
        </p:txBody>
      </p:sp>
      <p:sp>
        <p:nvSpPr>
          <p:cNvPr id="13" name="Content Placeholder 11"/>
          <p:cNvSpPr>
            <a:spLocks noGrp="1"/>
          </p:cNvSpPr>
          <p:nvPr>
            <p:ph sz="quarter" idx="16" hasCustomPrompt="1"/>
          </p:nvPr>
        </p:nvSpPr>
        <p:spPr>
          <a:xfrm>
            <a:off x="609600" y="1638300"/>
            <a:ext cx="10972800" cy="4392010"/>
          </a:xfrm>
        </p:spPr>
        <p:txBody>
          <a:bodyPr/>
          <a:lstStyle/>
          <a:p>
            <a:pPr lvl="0"/>
            <a:r>
              <a:rPr lang="en-US"/>
              <a:t>Drag content to placeholder or click icon to add content </a:t>
            </a:r>
            <a:br>
              <a:rPr lang="en-US"/>
            </a:br>
            <a:r>
              <a:rPr lang="en-US"/>
              <a:t>(tables and charts, images, videos, etc…)</a:t>
            </a:r>
          </a:p>
        </p:txBody>
      </p:sp>
      <p:sp>
        <p:nvSpPr>
          <p:cNvPr id="19" name="Footer Placeholder 18"/>
          <p:cNvSpPr>
            <a:spLocks noGrp="1"/>
          </p:cNvSpPr>
          <p:nvPr>
            <p:ph type="ftr" sz="quarter" idx="17"/>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20" name="Slide Number Placeholder 19"/>
          <p:cNvSpPr>
            <a:spLocks noGrp="1"/>
          </p:cNvSpPr>
          <p:nvPr>
            <p:ph type="sldNum" sz="quarter" idx="18"/>
          </p:nvPr>
        </p:nvSpPr>
        <p:spPr/>
        <p:txBody>
          <a:bodyPr/>
          <a:lstStyle/>
          <a:p>
            <a:fld id="{047BCB4C-105D-604E-8E3C-0814BAC79E9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lvl1pPr marL="342900" marR="0" indent="-342900" algn="l" defTabSz="457200" rtl="0" eaLnBrk="1" fontAlgn="auto" latinLnBrk="0" hangingPunct="1">
              <a:lnSpc>
                <a:spcPct val="104000"/>
              </a:lnSpc>
              <a:spcBef>
                <a:spcPts val="0"/>
              </a:spcBef>
              <a:spcAft>
                <a:spcPts val="400"/>
              </a:spcAft>
              <a:buClr>
                <a:schemeClr val="accent1"/>
              </a:buClr>
              <a:buSzTx/>
              <a:buFont typeface="Wingdings" charset="2"/>
              <a:buChar char="§"/>
              <a:tabLst/>
              <a:defRPr/>
            </a:lvl1pPr>
          </a:lstStyle>
          <a:p>
            <a:r>
              <a:rPr lang="en-US"/>
              <a:t>Drag picture to placeholder or click icon to add</a:t>
            </a:r>
          </a:p>
        </p:txBody>
      </p:sp>
      <p:sp>
        <p:nvSpPr>
          <p:cNvPr id="23" name="Text Placeholder 12"/>
          <p:cNvSpPr>
            <a:spLocks noGrp="1"/>
          </p:cNvSpPr>
          <p:nvPr>
            <p:ph type="body" sz="quarter" idx="15" hasCustomPrompt="1"/>
          </p:nvPr>
        </p:nvSpPr>
        <p:spPr>
          <a:xfrm>
            <a:off x="457779" y="468630"/>
            <a:ext cx="3063240" cy="3063240"/>
          </a:xfrm>
          <a:solidFill>
            <a:schemeClr val="bg1">
              <a:alpha val="80000"/>
            </a:schemeClr>
          </a:solidFill>
        </p:spPr>
        <p:txBody>
          <a:bodyPr lIns="201168" tIns="118872" rIns="201168" bIns="118872"/>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200" b="1" i="1">
                <a:solidFill>
                  <a:schemeClr val="tx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Image caption</a:t>
            </a:r>
          </a:p>
        </p:txBody>
      </p:sp>
      <p:sp>
        <p:nvSpPr>
          <p:cNvPr id="12" name="Footer Placeholder 11"/>
          <p:cNvSpPr>
            <a:spLocks noGrp="1"/>
          </p:cNvSpPr>
          <p:nvPr>
            <p:ph type="ftr" sz="quarter" idx="16"/>
          </p:nvPr>
        </p:nvSpPr>
        <p:spPr/>
        <p:txBody>
          <a:bodyPr/>
          <a:lstStyle>
            <a:lvl1pPr>
              <a:defRPr>
                <a:solidFill>
                  <a:schemeClr val="bg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14" name="Slide Number Placeholder 13"/>
          <p:cNvSpPr>
            <a:spLocks noGrp="1"/>
          </p:cNvSpPr>
          <p:nvPr>
            <p:ph type="sldNum" sz="quarter" idx="17"/>
          </p:nvPr>
        </p:nvSpPr>
        <p:spPr/>
        <p:txBody>
          <a:bodyPr/>
          <a:lstStyle/>
          <a:p>
            <a:fld id="{047BCB4C-105D-604E-8E3C-0814BAC79E90}" type="slidenum">
              <a:rPr lang="en-US" smtClean="0"/>
              <a:pPr/>
              <a:t>‹#›</a:t>
            </a:fld>
            <a:endParaRPr lang="en-US"/>
          </a:p>
        </p:txBody>
      </p:sp>
    </p:spTree>
    <p:extLst>
      <p:ext uri="{BB962C8B-B14F-4D97-AF65-F5344CB8AC3E}">
        <p14:creationId xmlns:p14="http://schemas.microsoft.com/office/powerpoint/2010/main" val="177344561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005541" y="333801"/>
            <a:ext cx="7457913" cy="3031300"/>
          </a:xfrm>
        </p:spPr>
        <p:txBody>
          <a:bodyPr lIns="0" anchor="t" anchorCtr="0">
            <a:noAutofit/>
          </a:bodyPr>
          <a:lstStyle>
            <a:lvl1pPr algn="l">
              <a:lnSpc>
                <a:spcPts val="5200"/>
              </a:lnSpc>
              <a:defRPr sz="4400" b="1" i="0">
                <a:solidFill>
                  <a:schemeClr val="bg1"/>
                </a:solidFill>
                <a:latin typeface="Helvetica" charset="0"/>
                <a:ea typeface="Helvetica" charset="0"/>
                <a:cs typeface="Helvetica" charset="0"/>
              </a:defRPr>
            </a:lvl1pPr>
          </a:lstStyle>
          <a:p>
            <a:r>
              <a:rPr lang="en-US"/>
              <a:t>CLICK TO EDIT MASTER TITLE STYLE</a:t>
            </a:r>
          </a:p>
        </p:txBody>
      </p:sp>
      <p:sp>
        <p:nvSpPr>
          <p:cNvPr id="10" name="Subtitle 2"/>
          <p:cNvSpPr>
            <a:spLocks noGrp="1"/>
          </p:cNvSpPr>
          <p:nvPr>
            <p:ph type="subTitle" idx="1" hasCustomPrompt="1"/>
          </p:nvPr>
        </p:nvSpPr>
        <p:spPr>
          <a:xfrm>
            <a:off x="4005542" y="1683578"/>
            <a:ext cx="7457912" cy="1830500"/>
          </a:xfrm>
        </p:spPr>
        <p:txBody>
          <a:bodyPr lIns="0">
            <a:noAutofit/>
          </a:bodyPr>
          <a:lstStyle>
            <a:lvl1pPr marL="0" indent="0" algn="l">
              <a:lnSpc>
                <a:spcPts val="5200"/>
              </a:lnSpc>
              <a:buNone/>
              <a:defRPr sz="4400" b="0" i="0" cap="all" baseline="0">
                <a:solidFill>
                  <a:schemeClr val="bg1"/>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p:txBody>
      </p:sp>
      <p:sp>
        <p:nvSpPr>
          <p:cNvPr id="11" name="Text Placeholder 12"/>
          <p:cNvSpPr>
            <a:spLocks noGrp="1"/>
          </p:cNvSpPr>
          <p:nvPr>
            <p:ph type="body" sz="quarter" idx="11" hasCustomPrompt="1"/>
          </p:nvPr>
        </p:nvSpPr>
        <p:spPr>
          <a:xfrm>
            <a:off x="667515" y="587061"/>
            <a:ext cx="2628530" cy="543239"/>
          </a:xfrm>
        </p:spPr>
        <p:txBody>
          <a:bodyPr/>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200" b="1" i="1">
                <a:solidFill>
                  <a:schemeClr val="tx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Section #</a:t>
            </a:r>
          </a:p>
        </p:txBody>
      </p:sp>
      <p:sp>
        <p:nvSpPr>
          <p:cNvPr id="8" name="Slide Number Placeholder 5"/>
          <p:cNvSpPr>
            <a:spLocks noGrp="1"/>
          </p:cNvSpPr>
          <p:nvPr>
            <p:ph type="sldNum" sz="quarter" idx="4"/>
          </p:nvPr>
        </p:nvSpPr>
        <p:spPr>
          <a:xfrm>
            <a:off x="11088210" y="6505804"/>
            <a:ext cx="494190" cy="126944"/>
          </a:xfrm>
          <a:prstGeom prst="rect">
            <a:avLst/>
          </a:prstGeom>
        </p:spPr>
        <p:txBody>
          <a:bodyPr vert="horz" lIns="0" tIns="0" rIns="0" bIns="0" rtlCol="0" anchor="ctr"/>
          <a:lstStyle>
            <a:lvl1pPr algn="r">
              <a:defRPr sz="1100" b="1" i="0">
                <a:solidFill>
                  <a:schemeClr val="bg1"/>
                </a:solidFill>
                <a:latin typeface="Helvetica" charset="0"/>
                <a:ea typeface="Helvetica" charset="0"/>
                <a:cs typeface="Helvetica" charset="0"/>
              </a:defRPr>
            </a:lvl1pPr>
          </a:lstStyle>
          <a:p>
            <a:fld id="{047BCB4C-105D-604E-8E3C-0814BAC79E90}" type="slidenum">
              <a:rPr lang="en-US" smtClean="0"/>
              <a:pPr/>
              <a:t>‹#›</a:t>
            </a:fld>
            <a:endParaRPr lang="en-US"/>
          </a:p>
        </p:txBody>
      </p:sp>
      <p:sp>
        <p:nvSpPr>
          <p:cNvPr id="13" name="Footer Placeholder 9"/>
          <p:cNvSpPr>
            <a:spLocks noGrp="1"/>
          </p:cNvSpPr>
          <p:nvPr>
            <p:ph type="ftr" sz="quarter" idx="3"/>
          </p:nvPr>
        </p:nvSpPr>
        <p:spPr>
          <a:xfrm>
            <a:off x="4005541" y="6511182"/>
            <a:ext cx="6982692" cy="121566"/>
          </a:xfrm>
          <a:prstGeom prst="rect">
            <a:avLst/>
          </a:prstGeom>
        </p:spPr>
        <p:txBody>
          <a:bodyPr vert="horz" lIns="0" tIns="0" rIns="0" bIns="0" rtlCol="0" anchor="ctr"/>
          <a:lstStyle>
            <a:lvl1pPr algn="l">
              <a:defRPr sz="1100">
                <a:solidFill>
                  <a:schemeClr val="bg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yellow /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005541" y="333801"/>
            <a:ext cx="7457913" cy="3031300"/>
          </a:xfrm>
        </p:spPr>
        <p:txBody>
          <a:bodyPr lIns="0" anchor="t" anchorCtr="0">
            <a:noAutofit/>
          </a:bodyPr>
          <a:lstStyle>
            <a:lvl1pPr algn="l">
              <a:lnSpc>
                <a:spcPts val="5200"/>
              </a:lnSpc>
              <a:defRPr sz="4400" b="1" i="0">
                <a:solidFill>
                  <a:schemeClr val="tx1"/>
                </a:solidFill>
                <a:latin typeface="Helvetica" charset="0"/>
                <a:ea typeface="Helvetica" charset="0"/>
                <a:cs typeface="Helvetica" charset="0"/>
              </a:defRPr>
            </a:lvl1pPr>
          </a:lstStyle>
          <a:p>
            <a:r>
              <a:rPr lang="en-US"/>
              <a:t>CLICK TO EDIT MASTER TITLE STYLE</a:t>
            </a:r>
          </a:p>
        </p:txBody>
      </p:sp>
      <p:sp>
        <p:nvSpPr>
          <p:cNvPr id="11" name="Text Placeholder 12"/>
          <p:cNvSpPr>
            <a:spLocks noGrp="1"/>
          </p:cNvSpPr>
          <p:nvPr>
            <p:ph type="body" sz="quarter" idx="11" hasCustomPrompt="1"/>
          </p:nvPr>
        </p:nvSpPr>
        <p:spPr>
          <a:xfrm>
            <a:off x="667515" y="587061"/>
            <a:ext cx="2628530" cy="543239"/>
          </a:xfrm>
        </p:spPr>
        <p:txBody>
          <a:bodyPr/>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200" b="1" i="1">
                <a:solidFill>
                  <a:schemeClr val="tx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Section #</a:t>
            </a:r>
          </a:p>
        </p:txBody>
      </p:sp>
      <p:sp>
        <p:nvSpPr>
          <p:cNvPr id="7" name="Subtitle 2"/>
          <p:cNvSpPr>
            <a:spLocks noGrp="1"/>
          </p:cNvSpPr>
          <p:nvPr>
            <p:ph type="subTitle" idx="1" hasCustomPrompt="1"/>
          </p:nvPr>
        </p:nvSpPr>
        <p:spPr>
          <a:xfrm>
            <a:off x="4005542" y="1683578"/>
            <a:ext cx="7457912" cy="1830500"/>
          </a:xfrm>
        </p:spPr>
        <p:txBody>
          <a:bodyPr lIns="0">
            <a:noAutofit/>
          </a:bodyPr>
          <a:lstStyle>
            <a:lvl1pPr marL="0" indent="0" algn="l">
              <a:lnSpc>
                <a:spcPts val="5200"/>
              </a:lnSpc>
              <a:buNone/>
              <a:defRPr sz="4400" b="0" i="0" cap="all" baseline="0">
                <a:solidFill>
                  <a:schemeClr val="tx1"/>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p:txBody>
      </p:sp>
      <p:sp>
        <p:nvSpPr>
          <p:cNvPr id="8" name="Slide Number Placeholder 5"/>
          <p:cNvSpPr>
            <a:spLocks noGrp="1"/>
          </p:cNvSpPr>
          <p:nvPr>
            <p:ph type="sldNum" sz="quarter" idx="4"/>
          </p:nvPr>
        </p:nvSpPr>
        <p:spPr>
          <a:xfrm>
            <a:off x="11088210" y="6505804"/>
            <a:ext cx="494190" cy="126944"/>
          </a:xfrm>
          <a:prstGeom prst="rect">
            <a:avLst/>
          </a:prstGeom>
        </p:spPr>
        <p:txBody>
          <a:bodyPr vert="horz" lIns="0" tIns="0" rIns="0" bIns="0" rtlCol="0" anchor="ctr"/>
          <a:lstStyle>
            <a:lvl1pPr algn="r">
              <a:defRPr sz="1100" b="1" i="0">
                <a:solidFill>
                  <a:schemeClr val="bg1"/>
                </a:solidFill>
                <a:latin typeface="Helvetica" charset="0"/>
                <a:ea typeface="Helvetica" charset="0"/>
                <a:cs typeface="Helvetica" charset="0"/>
              </a:defRPr>
            </a:lvl1pPr>
          </a:lstStyle>
          <a:p>
            <a:fld id="{047BCB4C-105D-604E-8E3C-0814BAC79E90}" type="slidenum">
              <a:rPr lang="en-US" smtClean="0"/>
              <a:pPr/>
              <a:t>‹#›</a:t>
            </a:fld>
            <a:endParaRPr lang="en-US"/>
          </a:p>
        </p:txBody>
      </p:sp>
      <p:sp>
        <p:nvSpPr>
          <p:cNvPr id="10" name="Footer Placeholder 9"/>
          <p:cNvSpPr>
            <a:spLocks noGrp="1"/>
          </p:cNvSpPr>
          <p:nvPr>
            <p:ph type="ftr" sz="quarter" idx="3"/>
          </p:nvPr>
        </p:nvSpPr>
        <p:spPr>
          <a:xfrm>
            <a:off x="4005541" y="6511182"/>
            <a:ext cx="6982692" cy="121566"/>
          </a:xfrm>
          <a:prstGeom prst="rect">
            <a:avLst/>
          </a:prstGeom>
        </p:spPr>
        <p:txBody>
          <a:bodyPr vert="horz" lIns="0" tIns="0" rIns="0" bIns="0" rtlCol="0" anchor="ctr"/>
          <a:lstStyle>
            <a:lvl1pPr algn="l">
              <a:defRPr sz="1100">
                <a:solidFill>
                  <a:schemeClr val="tx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Tree>
    <p:extLst>
      <p:ext uri="{BB962C8B-B14F-4D97-AF65-F5344CB8AC3E}">
        <p14:creationId xmlns:p14="http://schemas.microsoft.com/office/powerpoint/2010/main" val="103634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brow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005541" y="333801"/>
            <a:ext cx="7457913" cy="3031300"/>
          </a:xfrm>
        </p:spPr>
        <p:txBody>
          <a:bodyPr lIns="0" anchor="t" anchorCtr="0">
            <a:noAutofit/>
          </a:bodyPr>
          <a:lstStyle>
            <a:lvl1pPr algn="l">
              <a:lnSpc>
                <a:spcPts val="5200"/>
              </a:lnSpc>
              <a:defRPr sz="4400" b="1" i="0">
                <a:solidFill>
                  <a:schemeClr val="accent2"/>
                </a:solidFill>
                <a:latin typeface="Helvetica" charset="0"/>
                <a:ea typeface="Helvetica" charset="0"/>
                <a:cs typeface="Helvetica" charset="0"/>
              </a:defRPr>
            </a:lvl1pPr>
          </a:lstStyle>
          <a:p>
            <a:r>
              <a:rPr lang="en-US"/>
              <a:t>CLICK TO EDIT MASTER TITLE STYLE</a:t>
            </a:r>
          </a:p>
        </p:txBody>
      </p:sp>
      <p:sp>
        <p:nvSpPr>
          <p:cNvPr id="11" name="Text Placeholder 12"/>
          <p:cNvSpPr>
            <a:spLocks noGrp="1"/>
          </p:cNvSpPr>
          <p:nvPr>
            <p:ph type="body" sz="quarter" idx="11" hasCustomPrompt="1"/>
          </p:nvPr>
        </p:nvSpPr>
        <p:spPr>
          <a:xfrm>
            <a:off x="667515" y="587061"/>
            <a:ext cx="2628530" cy="543239"/>
          </a:xfrm>
        </p:spPr>
        <p:txBody>
          <a:bodyPr/>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200" b="1" i="1">
                <a:solidFill>
                  <a:schemeClr val="tx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Section #</a:t>
            </a:r>
          </a:p>
        </p:txBody>
      </p:sp>
      <p:sp>
        <p:nvSpPr>
          <p:cNvPr id="7" name="Subtitle 2"/>
          <p:cNvSpPr>
            <a:spLocks noGrp="1"/>
          </p:cNvSpPr>
          <p:nvPr>
            <p:ph type="subTitle" idx="1" hasCustomPrompt="1"/>
          </p:nvPr>
        </p:nvSpPr>
        <p:spPr>
          <a:xfrm>
            <a:off x="4005542" y="1683578"/>
            <a:ext cx="7457912" cy="1830500"/>
          </a:xfrm>
        </p:spPr>
        <p:txBody>
          <a:bodyPr lIns="0">
            <a:noAutofit/>
          </a:bodyPr>
          <a:lstStyle>
            <a:lvl1pPr marL="0" indent="0" algn="l">
              <a:lnSpc>
                <a:spcPts val="5200"/>
              </a:lnSpc>
              <a:buNone/>
              <a:defRPr sz="4400" b="0" i="0" cap="all" baseline="0">
                <a:solidFill>
                  <a:schemeClr val="accent2"/>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p:txBody>
      </p:sp>
      <p:sp>
        <p:nvSpPr>
          <p:cNvPr id="9" name="Slide Number Placeholder 5"/>
          <p:cNvSpPr>
            <a:spLocks noGrp="1"/>
          </p:cNvSpPr>
          <p:nvPr>
            <p:ph type="sldNum" sz="quarter" idx="4"/>
          </p:nvPr>
        </p:nvSpPr>
        <p:spPr>
          <a:xfrm>
            <a:off x="11088210" y="6505804"/>
            <a:ext cx="494190" cy="126944"/>
          </a:xfrm>
          <a:prstGeom prst="rect">
            <a:avLst/>
          </a:prstGeom>
        </p:spPr>
        <p:txBody>
          <a:bodyPr vert="horz" lIns="0" tIns="0" rIns="0" bIns="0" rtlCol="0" anchor="ctr"/>
          <a:lstStyle>
            <a:lvl1pPr algn="r">
              <a:defRPr sz="1100" b="1" i="0">
                <a:solidFill>
                  <a:schemeClr val="accent2"/>
                </a:solidFill>
                <a:latin typeface="Helvetica" charset="0"/>
                <a:ea typeface="Helvetica" charset="0"/>
                <a:cs typeface="Helvetica" charset="0"/>
              </a:defRPr>
            </a:lvl1pPr>
          </a:lstStyle>
          <a:p>
            <a:fld id="{047BCB4C-105D-604E-8E3C-0814BAC79E90}" type="slidenum">
              <a:rPr lang="en-US" smtClean="0"/>
              <a:pPr/>
              <a:t>‹#›</a:t>
            </a:fld>
            <a:endParaRPr lang="en-US"/>
          </a:p>
        </p:txBody>
      </p:sp>
      <p:sp>
        <p:nvSpPr>
          <p:cNvPr id="10" name="Footer Placeholder 9"/>
          <p:cNvSpPr>
            <a:spLocks noGrp="1"/>
          </p:cNvSpPr>
          <p:nvPr>
            <p:ph type="ftr" sz="quarter" idx="3"/>
          </p:nvPr>
        </p:nvSpPr>
        <p:spPr>
          <a:xfrm>
            <a:off x="4005541" y="6511182"/>
            <a:ext cx="6982692" cy="121566"/>
          </a:xfrm>
          <a:prstGeom prst="rect">
            <a:avLst/>
          </a:prstGeom>
        </p:spPr>
        <p:txBody>
          <a:bodyPr vert="horz" lIns="0" tIns="0" rIns="0" bIns="0" rtlCol="0" anchor="ctr"/>
          <a:lstStyle>
            <a:lvl1pPr algn="l">
              <a:defRPr sz="1100">
                <a:solidFill>
                  <a:schemeClr val="bg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005541" y="333801"/>
            <a:ext cx="7457913" cy="1313377"/>
          </a:xfrm>
        </p:spPr>
        <p:txBody>
          <a:bodyPr lIns="0" anchor="t" anchorCtr="0">
            <a:noAutofit/>
          </a:bodyPr>
          <a:lstStyle>
            <a:lvl1pPr algn="l">
              <a:lnSpc>
                <a:spcPts val="5200"/>
              </a:lnSpc>
              <a:defRPr sz="4400" b="1" i="0">
                <a:solidFill>
                  <a:schemeClr val="tx1"/>
                </a:solidFill>
                <a:latin typeface="Helvetica" charset="0"/>
                <a:ea typeface="Helvetica" charset="0"/>
                <a:cs typeface="Helvetica" charset="0"/>
              </a:defRPr>
            </a:lvl1pPr>
          </a:lstStyle>
          <a:p>
            <a:r>
              <a:rPr lang="en-US"/>
              <a:t>CLICK TO EDIT MASTER TITLE STYLE</a:t>
            </a:r>
          </a:p>
        </p:txBody>
      </p:sp>
      <p:sp>
        <p:nvSpPr>
          <p:cNvPr id="11" name="Text Placeholder 12"/>
          <p:cNvSpPr>
            <a:spLocks noGrp="1"/>
          </p:cNvSpPr>
          <p:nvPr>
            <p:ph type="body" sz="quarter" idx="11" hasCustomPrompt="1"/>
          </p:nvPr>
        </p:nvSpPr>
        <p:spPr>
          <a:xfrm>
            <a:off x="667515" y="587061"/>
            <a:ext cx="2628530" cy="543239"/>
          </a:xfrm>
        </p:spPr>
        <p:txBody>
          <a:bodyPr/>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200" b="1" i="1">
                <a:solidFill>
                  <a:schemeClr val="tx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Section #</a:t>
            </a:r>
          </a:p>
        </p:txBody>
      </p:sp>
      <p:sp>
        <p:nvSpPr>
          <p:cNvPr id="7" name="Subtitle 2"/>
          <p:cNvSpPr>
            <a:spLocks noGrp="1"/>
          </p:cNvSpPr>
          <p:nvPr>
            <p:ph type="subTitle" idx="1" hasCustomPrompt="1"/>
          </p:nvPr>
        </p:nvSpPr>
        <p:spPr>
          <a:xfrm>
            <a:off x="4005542" y="1683578"/>
            <a:ext cx="7457912" cy="1830500"/>
          </a:xfrm>
        </p:spPr>
        <p:txBody>
          <a:bodyPr lIns="0">
            <a:noAutofit/>
          </a:bodyPr>
          <a:lstStyle>
            <a:lvl1pPr marL="0" indent="0" algn="l">
              <a:lnSpc>
                <a:spcPts val="5200"/>
              </a:lnSpc>
              <a:buNone/>
              <a:defRPr sz="4400" b="0" i="0" cap="all" baseline="0">
                <a:solidFill>
                  <a:schemeClr val="tx1"/>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p:txBody>
      </p:sp>
      <p:sp>
        <p:nvSpPr>
          <p:cNvPr id="9" name="Slide Number Placeholder 5"/>
          <p:cNvSpPr>
            <a:spLocks noGrp="1"/>
          </p:cNvSpPr>
          <p:nvPr>
            <p:ph type="sldNum" sz="quarter" idx="4"/>
          </p:nvPr>
        </p:nvSpPr>
        <p:spPr>
          <a:xfrm>
            <a:off x="11088210" y="6505804"/>
            <a:ext cx="494190" cy="126944"/>
          </a:xfrm>
          <a:prstGeom prst="rect">
            <a:avLst/>
          </a:prstGeom>
        </p:spPr>
        <p:txBody>
          <a:bodyPr vert="horz" lIns="0" tIns="0" rIns="0" bIns="0" rtlCol="0" anchor="ctr"/>
          <a:lstStyle>
            <a:lvl1pPr algn="r">
              <a:defRPr sz="1100" b="1" i="0">
                <a:solidFill>
                  <a:schemeClr val="accent1"/>
                </a:solidFill>
                <a:latin typeface="Helvetica" charset="0"/>
                <a:ea typeface="Helvetica" charset="0"/>
                <a:cs typeface="Helvetica" charset="0"/>
              </a:defRPr>
            </a:lvl1pPr>
          </a:lstStyle>
          <a:p>
            <a:fld id="{047BCB4C-105D-604E-8E3C-0814BAC79E90}" type="slidenum">
              <a:rPr lang="en-US" smtClean="0"/>
              <a:pPr/>
              <a:t>‹#›</a:t>
            </a:fld>
            <a:endParaRPr lang="en-US"/>
          </a:p>
        </p:txBody>
      </p:sp>
      <p:sp>
        <p:nvSpPr>
          <p:cNvPr id="10" name="Footer Placeholder 9"/>
          <p:cNvSpPr>
            <a:spLocks noGrp="1"/>
          </p:cNvSpPr>
          <p:nvPr>
            <p:ph type="ftr" sz="quarter" idx="3"/>
          </p:nvPr>
        </p:nvSpPr>
        <p:spPr>
          <a:xfrm>
            <a:off x="4005541" y="6511182"/>
            <a:ext cx="6982692" cy="121566"/>
          </a:xfrm>
          <a:prstGeom prst="rect">
            <a:avLst/>
          </a:prstGeom>
        </p:spPr>
        <p:txBody>
          <a:bodyPr vert="horz" lIns="0" tIns="0" rIns="0" bIns="0" rtlCol="0" anchor="ctr"/>
          <a:lstStyle>
            <a:lvl1pPr algn="l">
              <a:defRPr sz="1100">
                <a:solidFill>
                  <a:schemeClr val="tx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Tree>
    <p:extLst>
      <p:ext uri="{BB962C8B-B14F-4D97-AF65-F5344CB8AC3E}">
        <p14:creationId xmlns:p14="http://schemas.microsoft.com/office/powerpoint/2010/main" val="50743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full bleed imag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lvl1pPr marL="342900" marR="0" indent="-342900" algn="l" defTabSz="457200" rtl="0" eaLnBrk="1" fontAlgn="auto" latinLnBrk="0" hangingPunct="1">
              <a:lnSpc>
                <a:spcPct val="104000"/>
              </a:lnSpc>
              <a:spcBef>
                <a:spcPts val="0"/>
              </a:spcBef>
              <a:spcAft>
                <a:spcPts val="400"/>
              </a:spcAft>
              <a:buClr>
                <a:schemeClr val="accent1"/>
              </a:buClr>
              <a:buSzTx/>
              <a:buFont typeface="Wingdings" charset="2"/>
              <a:buChar char="§"/>
              <a:tabLst/>
              <a:defRPr/>
            </a:lvl1pPr>
          </a:lstStyle>
          <a:p>
            <a:r>
              <a:rPr lang="en-US"/>
              <a:t>Drag picture to placeholder or click icon to add</a:t>
            </a:r>
          </a:p>
        </p:txBody>
      </p:sp>
      <p:sp>
        <p:nvSpPr>
          <p:cNvPr id="9" name="Text Placeholder 12"/>
          <p:cNvSpPr>
            <a:spLocks noGrp="1"/>
          </p:cNvSpPr>
          <p:nvPr>
            <p:ph type="body" sz="quarter" idx="15" hasCustomPrompt="1"/>
          </p:nvPr>
        </p:nvSpPr>
        <p:spPr>
          <a:xfrm>
            <a:off x="457779" y="468630"/>
            <a:ext cx="3063240" cy="3063240"/>
          </a:xfrm>
          <a:solidFill>
            <a:schemeClr val="bg1">
              <a:alpha val="80000"/>
            </a:schemeClr>
          </a:solidFill>
        </p:spPr>
        <p:txBody>
          <a:bodyPr lIns="201168" tIns="118872" rIns="201168" bIns="118872"/>
          <a:lstStyle>
            <a:lvl1pPr marL="0" marR="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sz="2200" b="1" i="1">
                <a:solidFill>
                  <a:schemeClr val="tx1"/>
                </a:solidFill>
                <a:latin typeface="Times New Roman" charset="0"/>
                <a:ea typeface="Times New Roman" charset="0"/>
                <a:cs typeface="Times New Roman" charset="0"/>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Wingdings" charset="2"/>
              <a:buNone/>
              <a:tabLst/>
              <a:defRPr/>
            </a:pPr>
            <a:r>
              <a:rPr lang="en-US"/>
              <a:t>Section #</a:t>
            </a:r>
          </a:p>
        </p:txBody>
      </p:sp>
      <p:sp>
        <p:nvSpPr>
          <p:cNvPr id="10" name="Title 1"/>
          <p:cNvSpPr>
            <a:spLocks noGrp="1"/>
          </p:cNvSpPr>
          <p:nvPr>
            <p:ph type="ctrTitle" hasCustomPrompt="1"/>
          </p:nvPr>
        </p:nvSpPr>
        <p:spPr>
          <a:xfrm>
            <a:off x="4005541" y="333801"/>
            <a:ext cx="7457913" cy="2054293"/>
          </a:xfrm>
        </p:spPr>
        <p:txBody>
          <a:bodyPr lIns="0" anchor="t" anchorCtr="0">
            <a:noAutofit/>
          </a:bodyPr>
          <a:lstStyle>
            <a:lvl1pPr algn="l">
              <a:lnSpc>
                <a:spcPts val="5200"/>
              </a:lnSpc>
              <a:defRPr sz="4400" b="1" i="0">
                <a:solidFill>
                  <a:schemeClr val="bg1"/>
                </a:solidFill>
                <a:latin typeface="Helvetica" charset="0"/>
                <a:ea typeface="Helvetica" charset="0"/>
                <a:cs typeface="Helvetica" charset="0"/>
              </a:defRPr>
            </a:lvl1pPr>
          </a:lstStyle>
          <a:p>
            <a:r>
              <a:rPr lang="en-US"/>
              <a:t>CLICK TO EDIT MASTER TITLE STYLE</a:t>
            </a:r>
          </a:p>
        </p:txBody>
      </p:sp>
      <p:sp>
        <p:nvSpPr>
          <p:cNvPr id="11" name="Subtitle 2"/>
          <p:cNvSpPr>
            <a:spLocks noGrp="1"/>
          </p:cNvSpPr>
          <p:nvPr>
            <p:ph type="subTitle" idx="1" hasCustomPrompt="1"/>
          </p:nvPr>
        </p:nvSpPr>
        <p:spPr>
          <a:xfrm>
            <a:off x="4005542" y="1683578"/>
            <a:ext cx="7457912" cy="1830500"/>
          </a:xfrm>
        </p:spPr>
        <p:txBody>
          <a:bodyPr lIns="0">
            <a:noAutofit/>
          </a:bodyPr>
          <a:lstStyle>
            <a:lvl1pPr marL="0" indent="0" algn="l">
              <a:lnSpc>
                <a:spcPts val="5200"/>
              </a:lnSpc>
              <a:buNone/>
              <a:defRPr sz="4400" b="0" i="0" cap="all" baseline="0">
                <a:solidFill>
                  <a:schemeClr val="bg1"/>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t>
            </a:r>
          </a:p>
        </p:txBody>
      </p:sp>
      <p:sp>
        <p:nvSpPr>
          <p:cNvPr id="19" name="Slide Number Placeholder 5"/>
          <p:cNvSpPr>
            <a:spLocks noGrp="1"/>
          </p:cNvSpPr>
          <p:nvPr>
            <p:ph type="sldNum" sz="quarter" idx="4"/>
          </p:nvPr>
        </p:nvSpPr>
        <p:spPr>
          <a:xfrm>
            <a:off x="11088210" y="6505804"/>
            <a:ext cx="494190" cy="126944"/>
          </a:xfrm>
          <a:prstGeom prst="rect">
            <a:avLst/>
          </a:prstGeom>
        </p:spPr>
        <p:txBody>
          <a:bodyPr vert="horz" lIns="0" tIns="0" rIns="0" bIns="0" rtlCol="0" anchor="ctr"/>
          <a:lstStyle>
            <a:lvl1pPr algn="r">
              <a:defRPr sz="1100" b="1" i="0">
                <a:solidFill>
                  <a:schemeClr val="bg1"/>
                </a:solidFill>
                <a:latin typeface="Helvetica" charset="0"/>
                <a:ea typeface="Helvetica" charset="0"/>
                <a:cs typeface="Helvetica" charset="0"/>
              </a:defRPr>
            </a:lvl1pPr>
          </a:lstStyle>
          <a:p>
            <a:fld id="{047BCB4C-105D-604E-8E3C-0814BAC79E90}" type="slidenum">
              <a:rPr lang="en-US" smtClean="0"/>
              <a:pPr/>
              <a:t>‹#›</a:t>
            </a:fld>
            <a:endParaRPr lang="en-US"/>
          </a:p>
        </p:txBody>
      </p:sp>
      <p:sp>
        <p:nvSpPr>
          <p:cNvPr id="20" name="Footer Placeholder 9"/>
          <p:cNvSpPr>
            <a:spLocks noGrp="1"/>
          </p:cNvSpPr>
          <p:nvPr>
            <p:ph type="ftr" sz="quarter" idx="3"/>
          </p:nvPr>
        </p:nvSpPr>
        <p:spPr>
          <a:xfrm>
            <a:off x="4005541" y="6511182"/>
            <a:ext cx="6982692" cy="121566"/>
          </a:xfrm>
          <a:prstGeom prst="rect">
            <a:avLst/>
          </a:prstGeom>
        </p:spPr>
        <p:txBody>
          <a:bodyPr vert="horz" lIns="0" tIns="0" rIns="0" bIns="0" rtlCol="0" anchor="ctr"/>
          <a:lstStyle>
            <a:lvl1pPr algn="l">
              <a:defRPr sz="1100">
                <a:solidFill>
                  <a:schemeClr val="bg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Tree>
    <p:extLst>
      <p:ext uri="{BB962C8B-B14F-4D97-AF65-F5344CB8AC3E}">
        <p14:creationId xmlns:p14="http://schemas.microsoft.com/office/powerpoint/2010/main" val="16446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00">
                <a:solidFill>
                  <a:schemeClr val="accent1"/>
                </a:solidFill>
              </a:defRPr>
            </a:lvl1pPr>
          </a:lstStyle>
          <a:p>
            <a:r>
              <a:rPr lang="en-US"/>
              <a:t>CLICK TO EDIT MASTER TITLE STYLE</a:t>
            </a:r>
          </a:p>
        </p:txBody>
      </p:sp>
      <p:sp>
        <p:nvSpPr>
          <p:cNvPr id="15" name="Text Placeholder 14"/>
          <p:cNvSpPr>
            <a:spLocks noGrp="1"/>
          </p:cNvSpPr>
          <p:nvPr>
            <p:ph type="body" sz="quarter" idx="17"/>
          </p:nvPr>
        </p:nvSpPr>
        <p:spPr>
          <a:xfrm>
            <a:off x="609602" y="2042719"/>
            <a:ext cx="10972799" cy="4167581"/>
          </a:xfrm>
        </p:spPr>
        <p:txBody>
          <a:bodyPr/>
          <a:lstStyle/>
          <a:p>
            <a:pPr lvl="0"/>
            <a:r>
              <a:rPr lang="en-US"/>
              <a:t>Click to edit Master text styles</a:t>
            </a:r>
          </a:p>
          <a:p>
            <a:pPr lvl="1"/>
            <a:r>
              <a:rPr lang="en-US"/>
              <a:t>Second level</a:t>
            </a:r>
          </a:p>
          <a:p>
            <a:pPr lvl="2"/>
            <a:r>
              <a:rPr lang="en-US"/>
              <a:t>Third level</a:t>
            </a:r>
          </a:p>
        </p:txBody>
      </p:sp>
      <p:sp>
        <p:nvSpPr>
          <p:cNvPr id="17" name="Text Placeholder 16"/>
          <p:cNvSpPr>
            <a:spLocks noGrp="1"/>
          </p:cNvSpPr>
          <p:nvPr>
            <p:ph type="body" sz="quarter" idx="18" hasCustomPrompt="1"/>
          </p:nvPr>
        </p:nvSpPr>
        <p:spPr>
          <a:xfrm>
            <a:off x="609599" y="1638300"/>
            <a:ext cx="10972800" cy="404419"/>
          </a:xfrm>
        </p:spPr>
        <p:txBody>
          <a:bodyPr/>
          <a:lstStyle>
            <a:lvl1pPr marL="0" indent="0">
              <a:buNone/>
              <a:defRPr sz="2300" b="1" i="1" cap="none" baseline="0">
                <a:solidFill>
                  <a:schemeClr val="accent3"/>
                </a:solidFill>
                <a:latin typeface="Times New Roman" charset="0"/>
                <a:ea typeface="Times New Roman" charset="0"/>
                <a:cs typeface="Times New Roman" charset="0"/>
              </a:defRPr>
            </a:lvl1pPr>
          </a:lstStyle>
          <a:p>
            <a:pPr lvl="0"/>
            <a:r>
              <a:rPr lang="en-US"/>
              <a:t>Click to edit master text styles</a:t>
            </a:r>
          </a:p>
        </p:txBody>
      </p:sp>
      <p:sp>
        <p:nvSpPr>
          <p:cNvPr id="4" name="Footer Placeholder 3"/>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7" name="Slide Number Placeholder 6"/>
          <p:cNvSpPr>
            <a:spLocks noGrp="1"/>
          </p:cNvSpPr>
          <p:nvPr>
            <p:ph type="sldNum" sz="quarter" idx="20"/>
          </p:nvPr>
        </p:nvSpPr>
        <p:spPr/>
        <p:txBody>
          <a:bodyPr/>
          <a:lstStyle/>
          <a:p>
            <a:fld id="{047BCB4C-105D-604E-8E3C-0814BAC79E90}" type="slidenum">
              <a:rPr lang="en-US" smtClean="0"/>
              <a:pPr/>
              <a:t>‹#›</a:t>
            </a:fld>
            <a:endParaRPr lang="en-US"/>
          </a:p>
        </p:txBody>
      </p:sp>
    </p:spTree>
    <p:extLst>
      <p:ext uri="{BB962C8B-B14F-4D97-AF65-F5344CB8AC3E}">
        <p14:creationId xmlns:p14="http://schemas.microsoft.com/office/powerpoint/2010/main" val="85175925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00">
                <a:solidFill>
                  <a:schemeClr val="accent1"/>
                </a:solidFill>
              </a:defRPr>
            </a:lvl1pPr>
          </a:lstStyle>
          <a:p>
            <a:r>
              <a:rPr lang="en-US"/>
              <a:t>CLICK TO EDIT MASTER TITLE STYLE</a:t>
            </a:r>
          </a:p>
        </p:txBody>
      </p:sp>
      <p:sp>
        <p:nvSpPr>
          <p:cNvPr id="3" name="Footer Placeholder 2"/>
          <p:cNvSpPr>
            <a:spLocks noGrp="1"/>
          </p:cNvSpPr>
          <p:nvPr>
            <p:ph type="ftr" sz="quarter" idx="11"/>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4" name="Slide Number Placeholder 3"/>
          <p:cNvSpPr>
            <a:spLocks noGrp="1"/>
          </p:cNvSpPr>
          <p:nvPr>
            <p:ph type="sldNum" sz="quarter" idx="12"/>
          </p:nvPr>
        </p:nvSpPr>
        <p:spPr/>
        <p:txBody>
          <a:bodyPr/>
          <a:lstStyle/>
          <a:p>
            <a:fld id="{047BCB4C-105D-604E-8E3C-0814BAC79E90}" type="slidenum">
              <a:rPr lang="en-US" smtClean="0"/>
              <a:pPr/>
              <a:t>‹#›</a:t>
            </a:fld>
            <a:endParaRPr lang="en-US"/>
          </a:p>
        </p:txBody>
      </p:sp>
      <p:sp>
        <p:nvSpPr>
          <p:cNvPr id="21" name="Text Placeholder 19"/>
          <p:cNvSpPr>
            <a:spLocks noGrp="1"/>
          </p:cNvSpPr>
          <p:nvPr>
            <p:ph type="body" sz="quarter" idx="13"/>
          </p:nvPr>
        </p:nvSpPr>
        <p:spPr>
          <a:xfrm>
            <a:off x="609600" y="1638300"/>
            <a:ext cx="10972800" cy="4572000"/>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and content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00">
                <a:solidFill>
                  <a:schemeClr val="accent1"/>
                </a:solidFill>
              </a:defRPr>
            </a:lvl1pPr>
          </a:lstStyle>
          <a:p>
            <a:r>
              <a:rPr lang="en-US"/>
              <a:t>CLICK TO EDIT MASTER TITLE STYLE</a:t>
            </a:r>
          </a:p>
        </p:txBody>
      </p:sp>
      <p:sp>
        <p:nvSpPr>
          <p:cNvPr id="15" name="Text Placeholder 14"/>
          <p:cNvSpPr>
            <a:spLocks noGrp="1"/>
          </p:cNvSpPr>
          <p:nvPr>
            <p:ph type="body" sz="quarter" idx="17"/>
          </p:nvPr>
        </p:nvSpPr>
        <p:spPr>
          <a:xfrm>
            <a:off x="609603" y="2042719"/>
            <a:ext cx="5384798" cy="4167581"/>
          </a:xfrm>
        </p:spPr>
        <p:txBody>
          <a:bodyPr/>
          <a:lstStyle/>
          <a:p>
            <a:pPr lvl="0"/>
            <a:r>
              <a:rPr lang="en-US"/>
              <a:t>Click to edit Master text styles</a:t>
            </a:r>
          </a:p>
          <a:p>
            <a:pPr lvl="1"/>
            <a:r>
              <a:rPr lang="en-US"/>
              <a:t>Second level</a:t>
            </a:r>
          </a:p>
          <a:p>
            <a:pPr lvl="2"/>
            <a:r>
              <a:rPr lang="en-US"/>
              <a:t>Third level</a:t>
            </a:r>
          </a:p>
        </p:txBody>
      </p:sp>
      <p:sp>
        <p:nvSpPr>
          <p:cNvPr id="16" name="Text Placeholder 16"/>
          <p:cNvSpPr>
            <a:spLocks noGrp="1"/>
          </p:cNvSpPr>
          <p:nvPr>
            <p:ph type="body" sz="quarter" idx="22" hasCustomPrompt="1"/>
          </p:nvPr>
        </p:nvSpPr>
        <p:spPr>
          <a:xfrm>
            <a:off x="609599" y="1638300"/>
            <a:ext cx="5384798" cy="404419"/>
          </a:xfrm>
        </p:spPr>
        <p:txBody>
          <a:bodyPr/>
          <a:lstStyle>
            <a:lvl1pPr marL="0" indent="0">
              <a:buNone/>
              <a:defRPr sz="2300" b="1" i="1" cap="none" baseline="0">
                <a:solidFill>
                  <a:schemeClr val="accent3"/>
                </a:solidFill>
                <a:latin typeface="Times New Roman" charset="0"/>
                <a:ea typeface="Times New Roman" charset="0"/>
                <a:cs typeface="Times New Roman" charset="0"/>
              </a:defRPr>
            </a:lvl1pPr>
          </a:lstStyle>
          <a:p>
            <a:pPr lvl="0"/>
            <a:r>
              <a:rPr lang="en-US"/>
              <a:t>Click to edit master text styles</a:t>
            </a:r>
          </a:p>
        </p:txBody>
      </p:sp>
      <p:sp>
        <p:nvSpPr>
          <p:cNvPr id="17" name="Text Placeholder 14"/>
          <p:cNvSpPr>
            <a:spLocks noGrp="1"/>
          </p:cNvSpPr>
          <p:nvPr>
            <p:ph type="body" sz="quarter" idx="23"/>
          </p:nvPr>
        </p:nvSpPr>
        <p:spPr>
          <a:xfrm>
            <a:off x="6197600" y="2042719"/>
            <a:ext cx="5384798" cy="4167581"/>
          </a:xfrm>
        </p:spPr>
        <p:txBody>
          <a:bodyPr/>
          <a:lstStyle/>
          <a:p>
            <a:pPr lvl="0"/>
            <a:r>
              <a:rPr lang="en-US"/>
              <a:t>Click to edit Master text styles</a:t>
            </a:r>
          </a:p>
          <a:p>
            <a:pPr lvl="1"/>
            <a:r>
              <a:rPr lang="en-US"/>
              <a:t>Second level</a:t>
            </a:r>
          </a:p>
          <a:p>
            <a:pPr lvl="2"/>
            <a:r>
              <a:rPr lang="en-US"/>
              <a:t>Third level</a:t>
            </a:r>
          </a:p>
        </p:txBody>
      </p:sp>
      <p:sp>
        <p:nvSpPr>
          <p:cNvPr id="18" name="Text Placeholder 16"/>
          <p:cNvSpPr>
            <a:spLocks noGrp="1"/>
          </p:cNvSpPr>
          <p:nvPr>
            <p:ph type="body" sz="quarter" idx="24" hasCustomPrompt="1"/>
          </p:nvPr>
        </p:nvSpPr>
        <p:spPr>
          <a:xfrm>
            <a:off x="6197596" y="1638300"/>
            <a:ext cx="5384798" cy="404419"/>
          </a:xfrm>
        </p:spPr>
        <p:txBody>
          <a:bodyPr/>
          <a:lstStyle>
            <a:lvl1pPr marL="0" indent="0">
              <a:buNone/>
              <a:defRPr sz="2300" b="1" i="1" cap="none" baseline="0">
                <a:solidFill>
                  <a:schemeClr val="accent3"/>
                </a:solidFill>
                <a:latin typeface="Times New Roman" charset="0"/>
                <a:ea typeface="Times New Roman" charset="0"/>
                <a:cs typeface="Times New Roman" charset="0"/>
              </a:defRPr>
            </a:lvl1pPr>
          </a:lstStyle>
          <a:p>
            <a:pPr lvl="0"/>
            <a:r>
              <a:rPr lang="en-US"/>
              <a:t>Click to edit master text styles</a:t>
            </a:r>
          </a:p>
        </p:txBody>
      </p:sp>
      <p:sp>
        <p:nvSpPr>
          <p:cNvPr id="3" name="Footer Placeholder 2"/>
          <p:cNvSpPr>
            <a:spLocks noGrp="1"/>
          </p:cNvSpPr>
          <p:nvPr>
            <p:ph type="ftr" sz="quarter" idx="25"/>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9" name="Slide Number Placeholder 8"/>
          <p:cNvSpPr>
            <a:spLocks noGrp="1"/>
          </p:cNvSpPr>
          <p:nvPr>
            <p:ph type="sldNum" sz="quarter" idx="26"/>
          </p:nvPr>
        </p:nvSpPr>
        <p:spPr/>
        <p:txBody>
          <a:bodyPr/>
          <a:lstStyle/>
          <a:p>
            <a:fld id="{047BCB4C-105D-604E-8E3C-0814BAC79E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95572"/>
            <a:ext cx="10972800" cy="868680"/>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609600" y="16383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37600" y="6505804"/>
            <a:ext cx="2844800" cy="126944"/>
          </a:xfrm>
          <a:prstGeom prst="rect">
            <a:avLst/>
          </a:prstGeom>
        </p:spPr>
        <p:txBody>
          <a:bodyPr vert="horz" lIns="0" tIns="0" rIns="0" bIns="0" rtlCol="0" anchor="ctr"/>
          <a:lstStyle>
            <a:lvl1pPr algn="r">
              <a:defRPr sz="1100" b="1" i="0">
                <a:solidFill>
                  <a:schemeClr val="accent1"/>
                </a:solidFill>
                <a:latin typeface="Helvetica" charset="0"/>
                <a:ea typeface="Helvetica" charset="0"/>
                <a:cs typeface="Helvetica" charset="0"/>
              </a:defRPr>
            </a:lvl1pPr>
          </a:lstStyle>
          <a:p>
            <a:fld id="{047BCB4C-105D-604E-8E3C-0814BAC79E90}" type="slidenum">
              <a:rPr lang="en-US" smtClean="0"/>
              <a:pPr/>
              <a:t>‹#›</a:t>
            </a:fld>
            <a:endParaRPr lang="en-US"/>
          </a:p>
        </p:txBody>
      </p:sp>
      <p:cxnSp>
        <p:nvCxnSpPr>
          <p:cNvPr id="7" name="Straight Connector 6"/>
          <p:cNvCxnSpPr/>
          <p:nvPr userDrawn="1"/>
        </p:nvCxnSpPr>
        <p:spPr>
          <a:xfrm>
            <a:off x="609599" y="1487672"/>
            <a:ext cx="10972800" cy="0"/>
          </a:xfrm>
          <a:prstGeom prst="line">
            <a:avLst/>
          </a:prstGeom>
          <a:ln w="254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9"/>
          <p:cNvSpPr>
            <a:spLocks noGrp="1"/>
          </p:cNvSpPr>
          <p:nvPr>
            <p:ph type="ftr" sz="quarter" idx="3"/>
          </p:nvPr>
        </p:nvSpPr>
        <p:spPr>
          <a:xfrm>
            <a:off x="609599" y="6511182"/>
            <a:ext cx="6982692" cy="121566"/>
          </a:xfrm>
          <a:prstGeom prst="rect">
            <a:avLst/>
          </a:prstGeom>
        </p:spPr>
        <p:txBody>
          <a:bodyPr vert="horz" lIns="0" tIns="0" rIns="0" bIns="0" rtlCol="0" anchor="ctr"/>
          <a:lstStyle>
            <a:lvl1pPr algn="l">
              <a:defRPr sz="1100">
                <a:solidFill>
                  <a:schemeClr val="tx1"/>
                </a:solidFill>
              </a:defRPr>
            </a:lvl1p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cxnSp>
        <p:nvCxnSpPr>
          <p:cNvPr id="14" name="Straight Connector 13"/>
          <p:cNvCxnSpPr/>
          <p:nvPr userDrawn="1"/>
        </p:nvCxnSpPr>
        <p:spPr>
          <a:xfrm>
            <a:off x="609599" y="6407245"/>
            <a:ext cx="1097280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64" r:id="rId5"/>
    <p:sldLayoutId id="2147483667" r:id="rId6"/>
    <p:sldLayoutId id="2147483660" r:id="rId7"/>
    <p:sldLayoutId id="2147483650" r:id="rId8"/>
    <p:sldLayoutId id="2147483652" r:id="rId9"/>
    <p:sldLayoutId id="2147483661" r:id="rId10"/>
    <p:sldLayoutId id="2147483653" r:id="rId11"/>
    <p:sldLayoutId id="2147483662" r:id="rId12"/>
    <p:sldLayoutId id="2147483656" r:id="rId13"/>
    <p:sldLayoutId id="2147483654" r:id="rId14"/>
    <p:sldLayoutId id="2147483659" r:id="rId15"/>
  </p:sldLayoutIdLst>
  <p:hf hdr="0" dt="0"/>
  <p:txStyles>
    <p:titleStyle>
      <a:lvl1pPr algn="l" defTabSz="457200" rtl="0" eaLnBrk="1" latinLnBrk="0" hangingPunct="1">
        <a:spcBef>
          <a:spcPct val="0"/>
        </a:spcBef>
        <a:buNone/>
        <a:defRPr sz="3400" b="1" i="0" kern="1200" cap="all" baseline="0">
          <a:solidFill>
            <a:schemeClr val="accent1"/>
          </a:solidFill>
          <a:latin typeface="Helvetica" charset="0"/>
          <a:ea typeface="Helvetica" charset="0"/>
          <a:cs typeface="Helvetica" charset="0"/>
        </a:defRPr>
      </a:lvl1pPr>
    </p:titleStyle>
    <p:bodyStyle>
      <a:lvl1pPr marL="342900" indent="-342900" algn="l" defTabSz="457200" rtl="0" eaLnBrk="1" latinLnBrk="0" hangingPunct="1">
        <a:lnSpc>
          <a:spcPct val="104000"/>
        </a:lnSpc>
        <a:spcBef>
          <a:spcPts val="0"/>
        </a:spcBef>
        <a:spcAft>
          <a:spcPts val="400"/>
        </a:spcAft>
        <a:buClr>
          <a:schemeClr val="accent1"/>
        </a:buClr>
        <a:buFont typeface="Wingdings" charset="2"/>
        <a:buChar char="§"/>
        <a:defRPr sz="2200" b="0" i="0" kern="1200" cap="none" baseline="0">
          <a:solidFill>
            <a:schemeClr val="tx1"/>
          </a:solidFill>
          <a:latin typeface="Helvetica Light" charset="0"/>
          <a:ea typeface="Helvetica Light" charset="0"/>
          <a:cs typeface="Helvetica Light" charset="0"/>
        </a:defRPr>
      </a:lvl1pPr>
      <a:lvl2pPr marL="742950" indent="-285750" algn="l" defTabSz="457200" rtl="0" eaLnBrk="1" latinLnBrk="0" hangingPunct="1">
        <a:lnSpc>
          <a:spcPct val="104000"/>
        </a:lnSpc>
        <a:spcBef>
          <a:spcPts val="0"/>
        </a:spcBef>
        <a:spcAft>
          <a:spcPts val="400"/>
        </a:spcAft>
        <a:buClr>
          <a:schemeClr val="tx1"/>
        </a:buClr>
        <a:buFont typeface="Wingdings" charset="2"/>
        <a:buChar char="§"/>
        <a:defRPr sz="2200" b="0" i="0" kern="1200">
          <a:solidFill>
            <a:schemeClr val="tx1"/>
          </a:solidFill>
          <a:latin typeface="Helvetica Light" charset="0"/>
          <a:ea typeface="Helvetica Light" charset="0"/>
          <a:cs typeface="Helvetica Light" charset="0"/>
        </a:defRPr>
      </a:lvl2pPr>
      <a:lvl3pPr marL="1143000" indent="-228600" algn="l" defTabSz="457200" rtl="0" eaLnBrk="1" latinLnBrk="0" hangingPunct="1">
        <a:lnSpc>
          <a:spcPct val="104000"/>
        </a:lnSpc>
        <a:spcBef>
          <a:spcPts val="0"/>
        </a:spcBef>
        <a:spcAft>
          <a:spcPts val="400"/>
        </a:spcAft>
        <a:buClr>
          <a:schemeClr val="accent2"/>
        </a:buClr>
        <a:buFont typeface="Wingdings" charset="2"/>
        <a:buChar char="§"/>
        <a:defRPr sz="2300" b="0" i="1" kern="1200">
          <a:solidFill>
            <a:schemeClr val="tx1"/>
          </a:solidFill>
          <a:latin typeface="Times New Roman" charset="0"/>
          <a:ea typeface="Times New Roman" charset="0"/>
          <a:cs typeface="Times New Roman" charset="0"/>
        </a:defRPr>
      </a:lvl3pPr>
      <a:lvl4pPr marL="1371600" indent="0" algn="l" defTabSz="457200" rtl="0" eaLnBrk="1" latinLnBrk="0" hangingPunct="1">
        <a:spcBef>
          <a:spcPct val="20000"/>
        </a:spcBef>
        <a:buClr>
          <a:schemeClr val="accent1"/>
        </a:buClr>
        <a:buFont typeface="Wingdings" charset="2"/>
        <a:buNone/>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2" userDrawn="1">
          <p15:clr>
            <a:srgbClr val="F26B43"/>
          </p15:clr>
        </p15:guide>
        <p15:guide id="2" orient="horz" pos="3912" userDrawn="1">
          <p15:clr>
            <a:srgbClr val="F26B43"/>
          </p15:clr>
        </p15:guide>
        <p15:guide id="3" orient="horz" pos="4176" userDrawn="1">
          <p15:clr>
            <a:srgbClr val="F26B43"/>
          </p15:clr>
        </p15:guide>
        <p15:guide id="4" pos="384" userDrawn="1">
          <p15:clr>
            <a:srgbClr val="F26B43"/>
          </p15:clr>
        </p15:guide>
        <p15:guide id="5"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gif"/><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pn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dirty="0"/>
            </a:br>
            <a:r>
              <a:rPr lang="en-US" dirty="0" err="1"/>
              <a:t>Ccis</a:t>
            </a:r>
            <a:r>
              <a:rPr lang="en-US" dirty="0"/>
              <a:t> Grad Co-op </a:t>
            </a:r>
            <a:br>
              <a:rPr lang="en-US" dirty="0"/>
            </a:br>
            <a:r>
              <a:rPr lang="en-US"/>
              <a:t>Academic Technologies</a:t>
            </a:r>
            <a:endParaRPr lang="en-US" dirty="0"/>
          </a:p>
        </p:txBody>
      </p:sp>
      <p:sp>
        <p:nvSpPr>
          <p:cNvPr id="3" name="Subtitle 2"/>
          <p:cNvSpPr>
            <a:spLocks noGrp="1"/>
          </p:cNvSpPr>
          <p:nvPr>
            <p:ph type="subTitle" idx="1"/>
          </p:nvPr>
        </p:nvSpPr>
        <p:spPr>
          <a:xfrm>
            <a:off x="300625" y="3603096"/>
            <a:ext cx="11868085" cy="2409398"/>
          </a:xfrm>
        </p:spPr>
        <p:txBody>
          <a:bodyPr/>
          <a:lstStyle/>
          <a:p>
            <a:pPr algn="ctr"/>
            <a:r>
              <a:rPr lang="en-US" sz="2000" dirty="0"/>
              <a:t>Presented by: </a:t>
            </a:r>
          </a:p>
          <a:p>
            <a:pPr algn="ctr"/>
            <a:r>
              <a:rPr lang="en-US" sz="2000" dirty="0"/>
              <a:t>Francisco (Paco) Mesch, graduate co-op Coordinator, co-op faculty</a:t>
            </a:r>
          </a:p>
        </p:txBody>
      </p:sp>
      <p:sp>
        <p:nvSpPr>
          <p:cNvPr id="4" name="Text Placeholder 3"/>
          <p:cNvSpPr>
            <a:spLocks noGrp="1"/>
          </p:cNvSpPr>
          <p:nvPr>
            <p:ph type="body" sz="quarter" idx="11"/>
          </p:nvPr>
        </p:nvSpPr>
        <p:spPr>
          <a:xfrm>
            <a:off x="494950" y="761812"/>
            <a:ext cx="2936147" cy="1087639"/>
          </a:xfrm>
        </p:spPr>
        <p:txBody>
          <a:bodyPr vert="horz" lIns="0" tIns="0" rIns="0" bIns="0" rtlCol="0" anchor="t">
            <a:noAutofit/>
          </a:bodyPr>
          <a:lstStyle/>
          <a:p>
            <a:pPr algn="ctr"/>
            <a:r>
              <a:rPr lang="en-US" dirty="0"/>
              <a:t>Thursday, May 3, 2018</a:t>
            </a:r>
          </a:p>
        </p:txBody>
      </p:sp>
    </p:spTree>
    <p:extLst>
      <p:ext uri="{BB962C8B-B14F-4D97-AF65-F5344CB8AC3E}">
        <p14:creationId xmlns:p14="http://schemas.microsoft.com/office/powerpoint/2010/main" val="123948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2C0B58-D19B-4810-A789-D9D4A2AD95C7}"/>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E09F8026-5886-4860-B56A-7B825F91E1EF}"/>
              </a:ext>
            </a:extLst>
          </p:cNvPr>
          <p:cNvSpPr>
            <a:spLocks noGrp="1"/>
          </p:cNvSpPr>
          <p:nvPr>
            <p:ph type="sldNum" sz="quarter" idx="20"/>
          </p:nvPr>
        </p:nvSpPr>
        <p:spPr/>
        <p:txBody>
          <a:bodyPr/>
          <a:lstStyle/>
          <a:p>
            <a:fld id="{047BCB4C-105D-604E-8E3C-0814BAC79E90}" type="slidenum">
              <a:rPr lang="en-US" smtClean="0"/>
              <a:pPr/>
              <a:t>10</a:t>
            </a:fld>
            <a:endParaRPr lang="en-US"/>
          </a:p>
        </p:txBody>
      </p:sp>
      <p:pic>
        <p:nvPicPr>
          <p:cNvPr id="16" name="Picture 16" descr="A screenshot of a social media post&#10;&#10;Description generated with very high confidence">
            <a:extLst>
              <a:ext uri="{FF2B5EF4-FFF2-40B4-BE49-F238E27FC236}">
                <a16:creationId xmlns:a16="http://schemas.microsoft.com/office/drawing/2014/main" id="{FDE4066F-AE88-47D3-AB28-23E7618B78FD}"/>
              </a:ext>
            </a:extLst>
          </p:cNvPr>
          <p:cNvPicPr>
            <a:picLocks noChangeAspect="1"/>
          </p:cNvPicPr>
          <p:nvPr/>
        </p:nvPicPr>
        <p:blipFill rotWithShape="1">
          <a:blip r:embed="rId3"/>
          <a:srcRect t="3875" r="89430" b="37019"/>
          <a:stretch/>
        </p:blipFill>
        <p:spPr>
          <a:xfrm>
            <a:off x="4805449" y="1520455"/>
            <a:ext cx="1542188" cy="4865867"/>
          </a:xfrm>
          <a:prstGeom prst="rect">
            <a:avLst/>
          </a:prstGeom>
        </p:spPr>
      </p:pic>
      <p:sp>
        <p:nvSpPr>
          <p:cNvPr id="4" name="TextBox 3">
            <a:extLst>
              <a:ext uri="{FF2B5EF4-FFF2-40B4-BE49-F238E27FC236}">
                <a16:creationId xmlns:a16="http://schemas.microsoft.com/office/drawing/2014/main" id="{F0099D33-25E6-42DD-9210-3BF66B0FAAE2}"/>
              </a:ext>
            </a:extLst>
          </p:cNvPr>
          <p:cNvSpPr txBox="1"/>
          <p:nvPr/>
        </p:nvSpPr>
        <p:spPr>
          <a:xfrm>
            <a:off x="3491395" y="505800"/>
            <a:ext cx="5053263" cy="8925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0"/>
              </a:spcBef>
            </a:pPr>
            <a:r>
              <a:rPr lang="en-US" sz="3400" b="1" cap="all" dirty="0">
                <a:solidFill>
                  <a:srgbClr val="CC0000"/>
                </a:solidFill>
                <a:cs typeface="Helvetica"/>
              </a:rPr>
              <a:t>Database Sections</a:t>
            </a:r>
          </a:p>
          <a:p>
            <a:pPr algn="ctr"/>
            <a:endParaRPr lang="en-US" dirty="0">
              <a:cs typeface="Helvetica"/>
            </a:endParaRPr>
          </a:p>
        </p:txBody>
      </p:sp>
      <p:pic>
        <p:nvPicPr>
          <p:cNvPr id="7" name="Picture 2" descr="Image result for blackboard icon">
            <a:extLst>
              <a:ext uri="{FF2B5EF4-FFF2-40B4-BE49-F238E27FC236}">
                <a16:creationId xmlns:a16="http://schemas.microsoft.com/office/drawing/2014/main" id="{AF455963-3C9A-4E36-940C-41B657EE5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404" y="2413787"/>
            <a:ext cx="2817431" cy="281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42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F7D6-018E-4996-BF38-F342DC240F9C}"/>
              </a:ext>
            </a:extLst>
          </p:cNvPr>
          <p:cNvSpPr>
            <a:spLocks noGrp="1"/>
          </p:cNvSpPr>
          <p:nvPr>
            <p:ph type="title"/>
          </p:nvPr>
        </p:nvSpPr>
        <p:spPr/>
        <p:txBody>
          <a:bodyPr/>
          <a:lstStyle/>
          <a:p>
            <a:pPr algn="ctr"/>
            <a:r>
              <a:rPr lang="en-US" dirty="0"/>
              <a:t>Storyline</a:t>
            </a:r>
          </a:p>
        </p:txBody>
      </p:sp>
      <p:sp>
        <p:nvSpPr>
          <p:cNvPr id="3" name="Text Placeholder 2">
            <a:extLst>
              <a:ext uri="{FF2B5EF4-FFF2-40B4-BE49-F238E27FC236}">
                <a16:creationId xmlns:a16="http://schemas.microsoft.com/office/drawing/2014/main" id="{EB97D113-C142-42D4-A74F-58B9498D9075}"/>
              </a:ext>
            </a:extLst>
          </p:cNvPr>
          <p:cNvSpPr>
            <a:spLocks noGrp="1"/>
          </p:cNvSpPr>
          <p:nvPr>
            <p:ph type="body" sz="quarter" idx="17"/>
          </p:nvPr>
        </p:nvSpPr>
        <p:spPr/>
        <p:txBody>
          <a:bodyPr/>
          <a:lstStyle/>
          <a:p>
            <a:r>
              <a:rPr lang="en-US" dirty="0"/>
              <a:t>Interactive presentations</a:t>
            </a:r>
          </a:p>
          <a:p>
            <a:pPr lvl="1"/>
            <a:r>
              <a:rPr lang="en-US" dirty="0"/>
              <a:t>Ability to record instructor voice and video</a:t>
            </a:r>
          </a:p>
          <a:p>
            <a:pPr lvl="1"/>
            <a:r>
              <a:rPr lang="en-US" dirty="0"/>
              <a:t>Branching paths</a:t>
            </a:r>
          </a:p>
          <a:p>
            <a:r>
              <a:rPr lang="en-US" dirty="0"/>
              <a:t>Survey and assessment tools</a:t>
            </a:r>
          </a:p>
          <a:p>
            <a:r>
              <a:rPr lang="en-US" dirty="0"/>
              <a:t>Plugs into </a:t>
            </a:r>
            <a:r>
              <a:rPr lang="en-US" dirty="0" err="1"/>
              <a:t>BlackBoard</a:t>
            </a:r>
            <a:r>
              <a:rPr lang="en-US" dirty="0"/>
              <a:t> easily</a:t>
            </a:r>
          </a:p>
          <a:p>
            <a:pPr lvl="1"/>
            <a:r>
              <a:rPr lang="en-US" dirty="0"/>
              <a:t>With ability to monitor student progress</a:t>
            </a:r>
          </a:p>
          <a:p>
            <a:pPr lvl="1"/>
            <a:r>
              <a:rPr lang="en-US" dirty="0"/>
              <a:t>Easily copied from course to course</a:t>
            </a:r>
          </a:p>
          <a:p>
            <a:endParaRPr lang="en-US" dirty="0"/>
          </a:p>
          <a:p>
            <a:endParaRPr lang="en-US" dirty="0"/>
          </a:p>
        </p:txBody>
      </p:sp>
      <p:sp>
        <p:nvSpPr>
          <p:cNvPr id="4" name="Text Placeholder 3">
            <a:extLst>
              <a:ext uri="{FF2B5EF4-FFF2-40B4-BE49-F238E27FC236}">
                <a16:creationId xmlns:a16="http://schemas.microsoft.com/office/drawing/2014/main" id="{FE4D578A-4F12-4FD3-A794-6330DE2006F1}"/>
              </a:ext>
            </a:extLst>
          </p:cNvPr>
          <p:cNvSpPr>
            <a:spLocks noGrp="1"/>
          </p:cNvSpPr>
          <p:nvPr>
            <p:ph type="body" sz="quarter" idx="18"/>
          </p:nvPr>
        </p:nvSpPr>
        <p:spPr/>
        <p:txBody>
          <a:bodyPr/>
          <a:lstStyle/>
          <a:p>
            <a:r>
              <a:rPr lang="en-US" dirty="0"/>
              <a:t>Uses and Advantages</a:t>
            </a:r>
          </a:p>
        </p:txBody>
      </p:sp>
      <p:sp>
        <p:nvSpPr>
          <p:cNvPr id="5" name="Footer Placeholder 4">
            <a:extLst>
              <a:ext uri="{FF2B5EF4-FFF2-40B4-BE49-F238E27FC236}">
                <a16:creationId xmlns:a16="http://schemas.microsoft.com/office/drawing/2014/main" id="{47C0D8AC-5E45-4489-B073-5757D7647D2D}"/>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0543A019-81FC-4C7F-B244-E09C06E4641A}"/>
              </a:ext>
            </a:extLst>
          </p:cNvPr>
          <p:cNvSpPr>
            <a:spLocks noGrp="1"/>
          </p:cNvSpPr>
          <p:nvPr>
            <p:ph type="sldNum" sz="quarter" idx="20"/>
          </p:nvPr>
        </p:nvSpPr>
        <p:spPr/>
        <p:txBody>
          <a:bodyPr/>
          <a:lstStyle/>
          <a:p>
            <a:fld id="{047BCB4C-105D-604E-8E3C-0814BAC79E90}" type="slidenum">
              <a:rPr lang="en-US" smtClean="0"/>
              <a:pPr/>
              <a:t>11</a:t>
            </a:fld>
            <a:endParaRPr lang="en-US"/>
          </a:p>
        </p:txBody>
      </p:sp>
      <p:pic>
        <p:nvPicPr>
          <p:cNvPr id="7" name="Picture 6">
            <a:extLst>
              <a:ext uri="{FF2B5EF4-FFF2-40B4-BE49-F238E27FC236}">
                <a16:creationId xmlns:a16="http://schemas.microsoft.com/office/drawing/2014/main" id="{9C5D51D8-C7B9-4CDF-8E31-C08B83A97C16}"/>
              </a:ext>
            </a:extLst>
          </p:cNvPr>
          <p:cNvPicPr>
            <a:picLocks noChangeAspect="1"/>
          </p:cNvPicPr>
          <p:nvPr/>
        </p:nvPicPr>
        <p:blipFill>
          <a:blip r:embed="rId3"/>
          <a:stretch>
            <a:fillRect/>
          </a:stretch>
        </p:blipFill>
        <p:spPr>
          <a:xfrm>
            <a:off x="7716413" y="3181881"/>
            <a:ext cx="3130827" cy="833204"/>
          </a:xfrm>
          <a:prstGeom prst="rect">
            <a:avLst/>
          </a:prstGeom>
        </p:spPr>
      </p:pic>
    </p:spTree>
    <p:extLst>
      <p:ext uri="{BB962C8B-B14F-4D97-AF65-F5344CB8AC3E}">
        <p14:creationId xmlns:p14="http://schemas.microsoft.com/office/powerpoint/2010/main" val="10273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73" y="225430"/>
            <a:ext cx="10972800" cy="868680"/>
          </a:xfrm>
        </p:spPr>
        <p:txBody>
          <a:bodyPr/>
          <a:lstStyle/>
          <a:p>
            <a:pPr algn="ctr"/>
            <a:r>
              <a:rPr lang="en-US"/>
              <a:t>Kick-off modules</a:t>
            </a:r>
          </a:p>
        </p:txBody>
      </p:sp>
      <p:sp>
        <p:nvSpPr>
          <p:cNvPr id="5" name="Footer Placeholder 4"/>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p:cNvSpPr>
            <a:spLocks noGrp="1"/>
          </p:cNvSpPr>
          <p:nvPr>
            <p:ph type="sldNum" sz="quarter" idx="20"/>
          </p:nvPr>
        </p:nvSpPr>
        <p:spPr/>
        <p:txBody>
          <a:bodyPr/>
          <a:lstStyle/>
          <a:p>
            <a:fld id="{047BCB4C-105D-604E-8E3C-0814BAC79E90}" type="slidenum">
              <a:rPr lang="en-US" smtClean="0"/>
              <a:pPr/>
              <a:t>12</a:t>
            </a:fld>
            <a:endParaRPr lang="en-US"/>
          </a:p>
        </p:txBody>
      </p:sp>
      <p:pic>
        <p:nvPicPr>
          <p:cNvPr id="10" name="Picture 10" descr="A sign above a store&#10;&#10;Description generated with very high confidence">
            <a:extLst>
              <a:ext uri="{FF2B5EF4-FFF2-40B4-BE49-F238E27FC236}">
                <a16:creationId xmlns:a16="http://schemas.microsoft.com/office/drawing/2014/main" id="{4108609A-1CDF-4F8E-9287-BDABF9A50C7E}"/>
              </a:ext>
            </a:extLst>
          </p:cNvPr>
          <p:cNvPicPr>
            <a:picLocks noChangeAspect="1"/>
          </p:cNvPicPr>
          <p:nvPr/>
        </p:nvPicPr>
        <p:blipFill>
          <a:blip r:embed="rId3"/>
          <a:stretch>
            <a:fillRect/>
          </a:stretch>
        </p:blipFill>
        <p:spPr>
          <a:xfrm>
            <a:off x="533373" y="1450975"/>
            <a:ext cx="4114827" cy="2381998"/>
          </a:xfrm>
          <a:prstGeom prst="rect">
            <a:avLst/>
          </a:prstGeom>
        </p:spPr>
      </p:pic>
      <p:pic>
        <p:nvPicPr>
          <p:cNvPr id="14" name="Picture 14" descr="A screenshot of a cell phone&#10;&#10;Description generated with very high confidence">
            <a:extLst>
              <a:ext uri="{FF2B5EF4-FFF2-40B4-BE49-F238E27FC236}">
                <a16:creationId xmlns:a16="http://schemas.microsoft.com/office/drawing/2014/main" id="{31B6EE7E-FFD3-48DC-A5FD-EC99D387985C}"/>
              </a:ext>
            </a:extLst>
          </p:cNvPr>
          <p:cNvPicPr>
            <a:picLocks noChangeAspect="1"/>
          </p:cNvPicPr>
          <p:nvPr/>
        </p:nvPicPr>
        <p:blipFill>
          <a:blip r:embed="rId4"/>
          <a:stretch>
            <a:fillRect/>
          </a:stretch>
        </p:blipFill>
        <p:spPr>
          <a:xfrm>
            <a:off x="493713" y="3970757"/>
            <a:ext cx="4165689" cy="2357018"/>
          </a:xfrm>
          <a:prstGeom prst="rect">
            <a:avLst/>
          </a:prstGeom>
        </p:spPr>
      </p:pic>
      <p:pic>
        <p:nvPicPr>
          <p:cNvPr id="16" name="Picture 16" descr="A screenshot of a cell phone&#10;&#10;Description generated with very high confidence">
            <a:extLst>
              <a:ext uri="{FF2B5EF4-FFF2-40B4-BE49-F238E27FC236}">
                <a16:creationId xmlns:a16="http://schemas.microsoft.com/office/drawing/2014/main" id="{A0184CB4-C65F-40AE-88C2-ED3AEB9C09F9}"/>
              </a:ext>
            </a:extLst>
          </p:cNvPr>
          <p:cNvPicPr>
            <a:picLocks noChangeAspect="1"/>
          </p:cNvPicPr>
          <p:nvPr/>
        </p:nvPicPr>
        <p:blipFill>
          <a:blip r:embed="rId5"/>
          <a:stretch>
            <a:fillRect/>
          </a:stretch>
        </p:blipFill>
        <p:spPr>
          <a:xfrm>
            <a:off x="4691063" y="1084148"/>
            <a:ext cx="7290989" cy="5318240"/>
          </a:xfrm>
          <a:prstGeom prst="rect">
            <a:avLst/>
          </a:prstGeom>
        </p:spPr>
      </p:pic>
      <p:pic>
        <p:nvPicPr>
          <p:cNvPr id="8" name="Picture 7">
            <a:extLst>
              <a:ext uri="{FF2B5EF4-FFF2-40B4-BE49-F238E27FC236}">
                <a16:creationId xmlns:a16="http://schemas.microsoft.com/office/drawing/2014/main" id="{3205B8F7-38FC-4092-8D4A-E50086BFED9D}"/>
              </a:ext>
            </a:extLst>
          </p:cNvPr>
          <p:cNvPicPr>
            <a:picLocks noChangeAspect="1"/>
          </p:cNvPicPr>
          <p:nvPr/>
        </p:nvPicPr>
        <p:blipFill>
          <a:blip r:embed="rId6"/>
          <a:stretch>
            <a:fillRect/>
          </a:stretch>
        </p:blipFill>
        <p:spPr>
          <a:xfrm>
            <a:off x="8737600" y="439339"/>
            <a:ext cx="3130827" cy="833204"/>
          </a:xfrm>
          <a:prstGeom prst="rect">
            <a:avLst/>
          </a:prstGeom>
        </p:spPr>
      </p:pic>
    </p:spTree>
    <p:extLst>
      <p:ext uri="{BB962C8B-B14F-4D97-AF65-F5344CB8AC3E}">
        <p14:creationId xmlns:p14="http://schemas.microsoft.com/office/powerpoint/2010/main" val="337668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7547-E864-4DB5-8E47-1FAD0C17CEDD}"/>
              </a:ext>
            </a:extLst>
          </p:cNvPr>
          <p:cNvSpPr>
            <a:spLocks noGrp="1"/>
          </p:cNvSpPr>
          <p:nvPr>
            <p:ph type="title"/>
          </p:nvPr>
        </p:nvSpPr>
        <p:spPr/>
        <p:txBody>
          <a:bodyPr/>
          <a:lstStyle/>
          <a:p>
            <a:pPr algn="ctr"/>
            <a:r>
              <a:rPr lang="en-US" dirty="0"/>
              <a:t>Student progress and Child courses</a:t>
            </a:r>
          </a:p>
        </p:txBody>
      </p:sp>
      <p:sp>
        <p:nvSpPr>
          <p:cNvPr id="3" name="Footer Placeholder 2">
            <a:extLst>
              <a:ext uri="{FF2B5EF4-FFF2-40B4-BE49-F238E27FC236}">
                <a16:creationId xmlns:a16="http://schemas.microsoft.com/office/drawing/2014/main" id="{7DB783BD-B64D-46A1-AE22-7C9D2C882263}"/>
              </a:ext>
            </a:extLst>
          </p:cNvPr>
          <p:cNvSpPr>
            <a:spLocks noGrp="1"/>
          </p:cNvSpPr>
          <p:nvPr>
            <p:ph type="ftr" sz="quarter" idx="11"/>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4" name="Slide Number Placeholder 3">
            <a:extLst>
              <a:ext uri="{FF2B5EF4-FFF2-40B4-BE49-F238E27FC236}">
                <a16:creationId xmlns:a16="http://schemas.microsoft.com/office/drawing/2014/main" id="{A256D9FF-98AC-412E-9847-D79C4A0A6417}"/>
              </a:ext>
            </a:extLst>
          </p:cNvPr>
          <p:cNvSpPr>
            <a:spLocks noGrp="1"/>
          </p:cNvSpPr>
          <p:nvPr>
            <p:ph type="sldNum" sz="quarter" idx="12"/>
          </p:nvPr>
        </p:nvSpPr>
        <p:spPr/>
        <p:txBody>
          <a:bodyPr/>
          <a:lstStyle/>
          <a:p>
            <a:fld id="{047BCB4C-105D-604E-8E3C-0814BAC79E90}" type="slidenum">
              <a:rPr lang="en-US" smtClean="0"/>
              <a:pPr/>
              <a:t>13</a:t>
            </a:fld>
            <a:endParaRPr lang="en-US"/>
          </a:p>
        </p:txBody>
      </p:sp>
      <p:pic>
        <p:nvPicPr>
          <p:cNvPr id="6" name="Picture 6" descr="A screenshot of a computer&#10;&#10;Description generated with high confidence">
            <a:extLst>
              <a:ext uri="{FF2B5EF4-FFF2-40B4-BE49-F238E27FC236}">
                <a16:creationId xmlns:a16="http://schemas.microsoft.com/office/drawing/2014/main" id="{E7E2AE77-7A15-44CC-B849-72687C1900C4}"/>
              </a:ext>
            </a:extLst>
          </p:cNvPr>
          <p:cNvPicPr>
            <a:picLocks noChangeAspect="1"/>
          </p:cNvPicPr>
          <p:nvPr/>
        </p:nvPicPr>
        <p:blipFill>
          <a:blip r:embed="rId3"/>
          <a:stretch>
            <a:fillRect/>
          </a:stretch>
        </p:blipFill>
        <p:spPr>
          <a:xfrm>
            <a:off x="481671" y="1640956"/>
            <a:ext cx="8030735" cy="4588144"/>
          </a:xfrm>
          <a:prstGeom prst="rect">
            <a:avLst/>
          </a:prstGeom>
        </p:spPr>
      </p:pic>
      <p:pic>
        <p:nvPicPr>
          <p:cNvPr id="7" name="Picture 2" descr="Image result for blackboard icon">
            <a:extLst>
              <a:ext uri="{FF2B5EF4-FFF2-40B4-BE49-F238E27FC236}">
                <a16:creationId xmlns:a16="http://schemas.microsoft.com/office/drawing/2014/main" id="{76A37B14-E794-4754-A146-9CA03DE18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1941279"/>
            <a:ext cx="2726818" cy="2726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E771703-94C8-419B-87BF-F41438532ACA}"/>
              </a:ext>
            </a:extLst>
          </p:cNvPr>
          <p:cNvPicPr>
            <a:picLocks noChangeAspect="1"/>
          </p:cNvPicPr>
          <p:nvPr/>
        </p:nvPicPr>
        <p:blipFill>
          <a:blip r:embed="rId5"/>
          <a:stretch>
            <a:fillRect/>
          </a:stretch>
        </p:blipFill>
        <p:spPr>
          <a:xfrm>
            <a:off x="8683486" y="4459826"/>
            <a:ext cx="3130827" cy="833204"/>
          </a:xfrm>
          <a:prstGeom prst="rect">
            <a:avLst/>
          </a:prstGeom>
        </p:spPr>
      </p:pic>
    </p:spTree>
    <p:extLst>
      <p:ext uri="{BB962C8B-B14F-4D97-AF65-F5344CB8AC3E}">
        <p14:creationId xmlns:p14="http://schemas.microsoft.com/office/powerpoint/2010/main" val="179363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2C51-675B-4734-9AF4-A950C3B34A90}"/>
              </a:ext>
            </a:extLst>
          </p:cNvPr>
          <p:cNvSpPr>
            <a:spLocks noGrp="1"/>
          </p:cNvSpPr>
          <p:nvPr>
            <p:ph type="title"/>
          </p:nvPr>
        </p:nvSpPr>
        <p:spPr/>
        <p:txBody>
          <a:bodyPr/>
          <a:lstStyle/>
          <a:p>
            <a:pPr algn="ctr"/>
            <a:r>
              <a:rPr lang="en-US" dirty="0"/>
              <a:t>More Storyline Applications</a:t>
            </a:r>
          </a:p>
        </p:txBody>
      </p:sp>
      <p:sp>
        <p:nvSpPr>
          <p:cNvPr id="3" name="Footer Placeholder 2">
            <a:extLst>
              <a:ext uri="{FF2B5EF4-FFF2-40B4-BE49-F238E27FC236}">
                <a16:creationId xmlns:a16="http://schemas.microsoft.com/office/drawing/2014/main" id="{409A37BB-A8A0-452E-9BD9-DDC0E4AE1D88}"/>
              </a:ext>
            </a:extLst>
          </p:cNvPr>
          <p:cNvSpPr>
            <a:spLocks noGrp="1"/>
          </p:cNvSpPr>
          <p:nvPr>
            <p:ph type="ftr" sz="quarter" idx="11"/>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4" name="Slide Number Placeholder 3">
            <a:extLst>
              <a:ext uri="{FF2B5EF4-FFF2-40B4-BE49-F238E27FC236}">
                <a16:creationId xmlns:a16="http://schemas.microsoft.com/office/drawing/2014/main" id="{0B2EC4DB-FAC3-4930-90B3-3D33253487BB}"/>
              </a:ext>
            </a:extLst>
          </p:cNvPr>
          <p:cNvSpPr>
            <a:spLocks noGrp="1"/>
          </p:cNvSpPr>
          <p:nvPr>
            <p:ph type="sldNum" sz="quarter" idx="12"/>
          </p:nvPr>
        </p:nvSpPr>
        <p:spPr/>
        <p:txBody>
          <a:bodyPr/>
          <a:lstStyle/>
          <a:p>
            <a:fld id="{047BCB4C-105D-604E-8E3C-0814BAC79E90}" type="slidenum">
              <a:rPr lang="en-US" smtClean="0"/>
              <a:pPr/>
              <a:t>14</a:t>
            </a:fld>
            <a:endParaRPr lang="en-US"/>
          </a:p>
        </p:txBody>
      </p:sp>
      <p:pic>
        <p:nvPicPr>
          <p:cNvPr id="6" name="Picture 5">
            <a:extLst>
              <a:ext uri="{FF2B5EF4-FFF2-40B4-BE49-F238E27FC236}">
                <a16:creationId xmlns:a16="http://schemas.microsoft.com/office/drawing/2014/main" id="{F6F783B8-E63B-4AFE-AC72-DD269D5ADD78}"/>
              </a:ext>
            </a:extLst>
          </p:cNvPr>
          <p:cNvPicPr>
            <a:picLocks noChangeAspect="1"/>
          </p:cNvPicPr>
          <p:nvPr/>
        </p:nvPicPr>
        <p:blipFill>
          <a:blip r:embed="rId3"/>
          <a:stretch>
            <a:fillRect/>
          </a:stretch>
        </p:blipFill>
        <p:spPr>
          <a:xfrm>
            <a:off x="0" y="1498769"/>
            <a:ext cx="8940801" cy="4867140"/>
          </a:xfrm>
          <a:prstGeom prst="rect">
            <a:avLst/>
          </a:prstGeom>
        </p:spPr>
      </p:pic>
      <p:pic>
        <p:nvPicPr>
          <p:cNvPr id="7" name="Picture 6">
            <a:extLst>
              <a:ext uri="{FF2B5EF4-FFF2-40B4-BE49-F238E27FC236}">
                <a16:creationId xmlns:a16="http://schemas.microsoft.com/office/drawing/2014/main" id="{1A971297-86C9-4196-B6E4-54991940075F}"/>
              </a:ext>
            </a:extLst>
          </p:cNvPr>
          <p:cNvPicPr>
            <a:picLocks noChangeAspect="1"/>
          </p:cNvPicPr>
          <p:nvPr/>
        </p:nvPicPr>
        <p:blipFill>
          <a:blip r:embed="rId4"/>
          <a:stretch>
            <a:fillRect/>
          </a:stretch>
        </p:blipFill>
        <p:spPr>
          <a:xfrm>
            <a:off x="8940801" y="3722851"/>
            <a:ext cx="3130827" cy="833204"/>
          </a:xfrm>
          <a:prstGeom prst="rect">
            <a:avLst/>
          </a:prstGeom>
        </p:spPr>
      </p:pic>
    </p:spTree>
    <p:extLst>
      <p:ext uri="{BB962C8B-B14F-4D97-AF65-F5344CB8AC3E}">
        <p14:creationId xmlns:p14="http://schemas.microsoft.com/office/powerpoint/2010/main" val="11031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E0B2-E0D7-436D-99B0-01174AF68FBA}"/>
              </a:ext>
            </a:extLst>
          </p:cNvPr>
          <p:cNvSpPr>
            <a:spLocks noGrp="1"/>
          </p:cNvSpPr>
          <p:nvPr>
            <p:ph type="title"/>
          </p:nvPr>
        </p:nvSpPr>
        <p:spPr/>
        <p:txBody>
          <a:bodyPr/>
          <a:lstStyle/>
          <a:p>
            <a:pPr algn="ctr"/>
            <a:r>
              <a:rPr lang="en-US" dirty="0"/>
              <a:t>Microsoft Office 365</a:t>
            </a:r>
          </a:p>
        </p:txBody>
      </p:sp>
      <p:sp>
        <p:nvSpPr>
          <p:cNvPr id="3" name="Text Placeholder 2">
            <a:extLst>
              <a:ext uri="{FF2B5EF4-FFF2-40B4-BE49-F238E27FC236}">
                <a16:creationId xmlns:a16="http://schemas.microsoft.com/office/drawing/2014/main" id="{7635916A-0E2A-443C-9AE5-FC6B55987735}"/>
              </a:ext>
            </a:extLst>
          </p:cNvPr>
          <p:cNvSpPr>
            <a:spLocks noGrp="1"/>
          </p:cNvSpPr>
          <p:nvPr>
            <p:ph type="body" sz="quarter" idx="17"/>
          </p:nvPr>
        </p:nvSpPr>
        <p:spPr/>
        <p:txBody>
          <a:bodyPr/>
          <a:lstStyle/>
          <a:p>
            <a:r>
              <a:rPr lang="en-US" dirty="0"/>
              <a:t>Distance collaboration</a:t>
            </a:r>
          </a:p>
          <a:p>
            <a:pPr lvl="1"/>
            <a:r>
              <a:rPr lang="en-US" dirty="0"/>
              <a:t>Easy Communication</a:t>
            </a:r>
          </a:p>
          <a:p>
            <a:pPr lvl="1"/>
            <a:r>
              <a:rPr lang="en-US" dirty="0"/>
              <a:t>Multiple users in real time</a:t>
            </a:r>
          </a:p>
          <a:p>
            <a:pPr lvl="1"/>
            <a:r>
              <a:rPr lang="en-US" dirty="0"/>
              <a:t>File sharing</a:t>
            </a:r>
          </a:p>
          <a:p>
            <a:r>
              <a:rPr lang="en-US" dirty="0"/>
              <a:t>Online access from virtually anywhere</a:t>
            </a:r>
          </a:p>
          <a:p>
            <a:r>
              <a:rPr lang="en-US" dirty="0"/>
              <a:t>Shared data and tracking</a:t>
            </a:r>
          </a:p>
          <a:p>
            <a:pPr lvl="1"/>
            <a:endParaRPr lang="en-US" dirty="0"/>
          </a:p>
        </p:txBody>
      </p:sp>
      <p:sp>
        <p:nvSpPr>
          <p:cNvPr id="4" name="Text Placeholder 3">
            <a:extLst>
              <a:ext uri="{FF2B5EF4-FFF2-40B4-BE49-F238E27FC236}">
                <a16:creationId xmlns:a16="http://schemas.microsoft.com/office/drawing/2014/main" id="{82C5A7DC-0A81-475C-BE5C-3AFB1344F1ED}"/>
              </a:ext>
            </a:extLst>
          </p:cNvPr>
          <p:cNvSpPr>
            <a:spLocks noGrp="1"/>
          </p:cNvSpPr>
          <p:nvPr>
            <p:ph type="body" sz="quarter" idx="18"/>
          </p:nvPr>
        </p:nvSpPr>
        <p:spPr/>
        <p:txBody>
          <a:bodyPr/>
          <a:lstStyle/>
          <a:p>
            <a:r>
              <a:rPr lang="en-US" dirty="0"/>
              <a:t>Uses and Advantages</a:t>
            </a:r>
          </a:p>
        </p:txBody>
      </p:sp>
      <p:sp>
        <p:nvSpPr>
          <p:cNvPr id="5" name="Footer Placeholder 4">
            <a:extLst>
              <a:ext uri="{FF2B5EF4-FFF2-40B4-BE49-F238E27FC236}">
                <a16:creationId xmlns:a16="http://schemas.microsoft.com/office/drawing/2014/main" id="{2BCB4477-E8EB-4AEE-9F40-D61B7EA37801}"/>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45152E9E-A775-4626-BC7D-A663A3ECDC8C}"/>
              </a:ext>
            </a:extLst>
          </p:cNvPr>
          <p:cNvSpPr>
            <a:spLocks noGrp="1"/>
          </p:cNvSpPr>
          <p:nvPr>
            <p:ph type="sldNum" sz="quarter" idx="20"/>
          </p:nvPr>
        </p:nvSpPr>
        <p:spPr/>
        <p:txBody>
          <a:bodyPr/>
          <a:lstStyle/>
          <a:p>
            <a:fld id="{047BCB4C-105D-604E-8E3C-0814BAC79E90}" type="slidenum">
              <a:rPr lang="en-US" smtClean="0"/>
              <a:pPr/>
              <a:t>15</a:t>
            </a:fld>
            <a:endParaRPr lang="en-US"/>
          </a:p>
        </p:txBody>
      </p:sp>
      <p:pic>
        <p:nvPicPr>
          <p:cNvPr id="7" name="Picture 2" descr="Image result for what is office 365">
            <a:extLst>
              <a:ext uri="{FF2B5EF4-FFF2-40B4-BE49-F238E27FC236}">
                <a16:creationId xmlns:a16="http://schemas.microsoft.com/office/drawing/2014/main" id="{A7D3EE82-0A2A-4ADE-BFBD-C1B107E25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824" y="2669102"/>
            <a:ext cx="2990050" cy="1853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80E6A0-94CA-4E88-A227-9F5DF0CD2188}"/>
              </a:ext>
            </a:extLst>
          </p:cNvPr>
          <p:cNvPicPr>
            <a:picLocks noChangeAspect="1"/>
          </p:cNvPicPr>
          <p:nvPr/>
        </p:nvPicPr>
        <p:blipFill>
          <a:blip r:embed="rId4"/>
          <a:stretch>
            <a:fillRect/>
          </a:stretch>
        </p:blipFill>
        <p:spPr>
          <a:xfrm>
            <a:off x="10652491" y="2596369"/>
            <a:ext cx="561975" cy="581025"/>
          </a:xfrm>
          <a:prstGeom prst="rect">
            <a:avLst/>
          </a:prstGeom>
        </p:spPr>
      </p:pic>
      <p:pic>
        <p:nvPicPr>
          <p:cNvPr id="9" name="Picture 8">
            <a:extLst>
              <a:ext uri="{FF2B5EF4-FFF2-40B4-BE49-F238E27FC236}">
                <a16:creationId xmlns:a16="http://schemas.microsoft.com/office/drawing/2014/main" id="{8AD4BAE6-A626-4260-B4E8-A8A5DA48DE5A}"/>
              </a:ext>
            </a:extLst>
          </p:cNvPr>
          <p:cNvPicPr>
            <a:picLocks noChangeAspect="1"/>
          </p:cNvPicPr>
          <p:nvPr/>
        </p:nvPicPr>
        <p:blipFill>
          <a:blip r:embed="rId5"/>
          <a:stretch>
            <a:fillRect/>
          </a:stretch>
        </p:blipFill>
        <p:spPr>
          <a:xfrm>
            <a:off x="10652491" y="3274927"/>
            <a:ext cx="542925" cy="485775"/>
          </a:xfrm>
          <a:prstGeom prst="rect">
            <a:avLst/>
          </a:prstGeom>
        </p:spPr>
      </p:pic>
      <p:pic>
        <p:nvPicPr>
          <p:cNvPr id="10" name="Picture 9">
            <a:extLst>
              <a:ext uri="{FF2B5EF4-FFF2-40B4-BE49-F238E27FC236}">
                <a16:creationId xmlns:a16="http://schemas.microsoft.com/office/drawing/2014/main" id="{66BB6E57-4306-41C1-8A3F-38655E18085E}"/>
              </a:ext>
            </a:extLst>
          </p:cNvPr>
          <p:cNvPicPr>
            <a:picLocks noChangeAspect="1"/>
          </p:cNvPicPr>
          <p:nvPr/>
        </p:nvPicPr>
        <p:blipFill>
          <a:blip r:embed="rId6"/>
          <a:stretch>
            <a:fillRect/>
          </a:stretch>
        </p:blipFill>
        <p:spPr>
          <a:xfrm>
            <a:off x="10642967" y="3899062"/>
            <a:ext cx="561975" cy="514350"/>
          </a:xfrm>
          <a:prstGeom prst="rect">
            <a:avLst/>
          </a:prstGeom>
        </p:spPr>
      </p:pic>
      <p:pic>
        <p:nvPicPr>
          <p:cNvPr id="11" name="Picture 10">
            <a:extLst>
              <a:ext uri="{FF2B5EF4-FFF2-40B4-BE49-F238E27FC236}">
                <a16:creationId xmlns:a16="http://schemas.microsoft.com/office/drawing/2014/main" id="{B5D631E0-C2C1-4A2F-AA9C-3B50D52A710F}"/>
              </a:ext>
            </a:extLst>
          </p:cNvPr>
          <p:cNvPicPr>
            <a:picLocks noChangeAspect="1"/>
          </p:cNvPicPr>
          <p:nvPr/>
        </p:nvPicPr>
        <p:blipFill>
          <a:blip r:embed="rId7"/>
          <a:stretch>
            <a:fillRect/>
          </a:stretch>
        </p:blipFill>
        <p:spPr>
          <a:xfrm>
            <a:off x="7189823" y="4894160"/>
            <a:ext cx="1547777" cy="515926"/>
          </a:xfrm>
          <a:prstGeom prst="rect">
            <a:avLst/>
          </a:prstGeom>
        </p:spPr>
      </p:pic>
      <p:pic>
        <p:nvPicPr>
          <p:cNvPr id="12" name="Picture 11">
            <a:extLst>
              <a:ext uri="{FF2B5EF4-FFF2-40B4-BE49-F238E27FC236}">
                <a16:creationId xmlns:a16="http://schemas.microsoft.com/office/drawing/2014/main" id="{27014920-A542-43D4-9BE8-044D5E7E09B6}"/>
              </a:ext>
            </a:extLst>
          </p:cNvPr>
          <p:cNvPicPr>
            <a:picLocks noChangeAspect="1"/>
          </p:cNvPicPr>
          <p:nvPr/>
        </p:nvPicPr>
        <p:blipFill>
          <a:blip r:embed="rId8"/>
          <a:stretch>
            <a:fillRect/>
          </a:stretch>
        </p:blipFill>
        <p:spPr>
          <a:xfrm>
            <a:off x="9015824" y="4668029"/>
            <a:ext cx="1047750" cy="466725"/>
          </a:xfrm>
          <a:prstGeom prst="rect">
            <a:avLst/>
          </a:prstGeom>
        </p:spPr>
      </p:pic>
      <p:pic>
        <p:nvPicPr>
          <p:cNvPr id="13" name="Picture 12">
            <a:extLst>
              <a:ext uri="{FF2B5EF4-FFF2-40B4-BE49-F238E27FC236}">
                <a16:creationId xmlns:a16="http://schemas.microsoft.com/office/drawing/2014/main" id="{E6F7D1EB-4975-4EDC-B4D4-A11DE5C1EEBD}"/>
              </a:ext>
            </a:extLst>
          </p:cNvPr>
          <p:cNvPicPr>
            <a:picLocks noChangeAspect="1"/>
          </p:cNvPicPr>
          <p:nvPr/>
        </p:nvPicPr>
        <p:blipFill>
          <a:blip r:embed="rId9"/>
          <a:stretch>
            <a:fillRect/>
          </a:stretch>
        </p:blipFill>
        <p:spPr>
          <a:xfrm>
            <a:off x="8863424" y="5287125"/>
            <a:ext cx="1352550" cy="438150"/>
          </a:xfrm>
          <a:prstGeom prst="rect">
            <a:avLst/>
          </a:prstGeom>
        </p:spPr>
      </p:pic>
      <p:pic>
        <p:nvPicPr>
          <p:cNvPr id="14" name="Picture 13">
            <a:extLst>
              <a:ext uri="{FF2B5EF4-FFF2-40B4-BE49-F238E27FC236}">
                <a16:creationId xmlns:a16="http://schemas.microsoft.com/office/drawing/2014/main" id="{C824C9F5-53CC-4DFA-A1DC-B6296416EDBF}"/>
              </a:ext>
            </a:extLst>
          </p:cNvPr>
          <p:cNvPicPr>
            <a:picLocks noChangeAspect="1"/>
          </p:cNvPicPr>
          <p:nvPr/>
        </p:nvPicPr>
        <p:blipFill>
          <a:blip r:embed="rId10"/>
          <a:stretch>
            <a:fillRect/>
          </a:stretch>
        </p:blipFill>
        <p:spPr>
          <a:xfrm>
            <a:off x="10639424" y="4522933"/>
            <a:ext cx="533400" cy="523875"/>
          </a:xfrm>
          <a:prstGeom prst="rect">
            <a:avLst/>
          </a:prstGeom>
        </p:spPr>
      </p:pic>
      <p:pic>
        <p:nvPicPr>
          <p:cNvPr id="15" name="Picture 14">
            <a:extLst>
              <a:ext uri="{FF2B5EF4-FFF2-40B4-BE49-F238E27FC236}">
                <a16:creationId xmlns:a16="http://schemas.microsoft.com/office/drawing/2014/main" id="{7FFBD88C-A6E1-486D-8601-62130EBDEEA2}"/>
              </a:ext>
            </a:extLst>
          </p:cNvPr>
          <p:cNvPicPr>
            <a:picLocks noChangeAspect="1"/>
          </p:cNvPicPr>
          <p:nvPr/>
        </p:nvPicPr>
        <p:blipFill>
          <a:blip r:embed="rId11"/>
          <a:stretch>
            <a:fillRect/>
          </a:stretch>
        </p:blipFill>
        <p:spPr>
          <a:xfrm>
            <a:off x="10639425" y="5195287"/>
            <a:ext cx="565518" cy="549126"/>
          </a:xfrm>
          <a:prstGeom prst="rect">
            <a:avLst/>
          </a:prstGeom>
        </p:spPr>
      </p:pic>
    </p:spTree>
    <p:extLst>
      <p:ext uri="{BB962C8B-B14F-4D97-AF65-F5344CB8AC3E}">
        <p14:creationId xmlns:p14="http://schemas.microsoft.com/office/powerpoint/2010/main" val="53551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5DE0-8EBD-4852-85B5-C2477AB39C74}"/>
              </a:ext>
            </a:extLst>
          </p:cNvPr>
          <p:cNvSpPr>
            <a:spLocks noGrp="1"/>
          </p:cNvSpPr>
          <p:nvPr>
            <p:ph type="title"/>
          </p:nvPr>
        </p:nvSpPr>
        <p:spPr/>
        <p:txBody>
          <a:bodyPr/>
          <a:lstStyle/>
          <a:p>
            <a:pPr algn="ctr"/>
            <a:r>
              <a:rPr lang="en-US" dirty="0"/>
              <a:t>Communication</a:t>
            </a:r>
          </a:p>
        </p:txBody>
      </p:sp>
      <p:sp>
        <p:nvSpPr>
          <p:cNvPr id="5" name="Footer Placeholder 4">
            <a:extLst>
              <a:ext uri="{FF2B5EF4-FFF2-40B4-BE49-F238E27FC236}">
                <a16:creationId xmlns:a16="http://schemas.microsoft.com/office/drawing/2014/main" id="{6C316E4B-8214-4949-B2E4-3F6EB9D2DBA6}"/>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7BF2E218-3C45-4A53-A4F5-DBC230EE8F8D}"/>
              </a:ext>
            </a:extLst>
          </p:cNvPr>
          <p:cNvSpPr>
            <a:spLocks noGrp="1"/>
          </p:cNvSpPr>
          <p:nvPr>
            <p:ph type="sldNum" sz="quarter" idx="20"/>
          </p:nvPr>
        </p:nvSpPr>
        <p:spPr/>
        <p:txBody>
          <a:bodyPr/>
          <a:lstStyle/>
          <a:p>
            <a:fld id="{047BCB4C-105D-604E-8E3C-0814BAC79E90}" type="slidenum">
              <a:rPr lang="en-US" smtClean="0"/>
              <a:pPr/>
              <a:t>16</a:t>
            </a:fld>
            <a:endParaRPr lang="en-US"/>
          </a:p>
        </p:txBody>
      </p:sp>
      <p:pic>
        <p:nvPicPr>
          <p:cNvPr id="7" name="Picture 2" descr="Image result for what is office 365">
            <a:extLst>
              <a:ext uri="{FF2B5EF4-FFF2-40B4-BE49-F238E27FC236}">
                <a16:creationId xmlns:a16="http://schemas.microsoft.com/office/drawing/2014/main" id="{A15DFB86-AFEB-48F1-A07B-A7DCB1F44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824" y="2669102"/>
            <a:ext cx="2990050" cy="1853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15F81A0-5E5E-4CA8-AB4C-3B4AD6107FFF}"/>
              </a:ext>
            </a:extLst>
          </p:cNvPr>
          <p:cNvPicPr>
            <a:picLocks noChangeAspect="1"/>
          </p:cNvPicPr>
          <p:nvPr/>
        </p:nvPicPr>
        <p:blipFill>
          <a:blip r:embed="rId4"/>
          <a:stretch>
            <a:fillRect/>
          </a:stretch>
        </p:blipFill>
        <p:spPr>
          <a:xfrm>
            <a:off x="8249690" y="4726770"/>
            <a:ext cx="870318" cy="845091"/>
          </a:xfrm>
          <a:prstGeom prst="rect">
            <a:avLst/>
          </a:prstGeom>
        </p:spPr>
      </p:pic>
      <p:pic>
        <p:nvPicPr>
          <p:cNvPr id="3" name="Picture 2">
            <a:extLst>
              <a:ext uri="{FF2B5EF4-FFF2-40B4-BE49-F238E27FC236}">
                <a16:creationId xmlns:a16="http://schemas.microsoft.com/office/drawing/2014/main" id="{A61CA466-8E63-4534-9C2A-0F3C8C19CA53}"/>
              </a:ext>
            </a:extLst>
          </p:cNvPr>
          <p:cNvPicPr>
            <a:picLocks noChangeAspect="1"/>
          </p:cNvPicPr>
          <p:nvPr/>
        </p:nvPicPr>
        <p:blipFill>
          <a:blip r:embed="rId5"/>
          <a:stretch>
            <a:fillRect/>
          </a:stretch>
        </p:blipFill>
        <p:spPr>
          <a:xfrm>
            <a:off x="1063625" y="1517834"/>
            <a:ext cx="5311775" cy="4834387"/>
          </a:xfrm>
          <a:prstGeom prst="rect">
            <a:avLst/>
          </a:prstGeom>
        </p:spPr>
      </p:pic>
    </p:spTree>
    <p:extLst>
      <p:ext uri="{BB962C8B-B14F-4D97-AF65-F5344CB8AC3E}">
        <p14:creationId xmlns:p14="http://schemas.microsoft.com/office/powerpoint/2010/main" val="388572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FA07-0920-475C-8CE9-6FC6E6BA5228}"/>
              </a:ext>
            </a:extLst>
          </p:cNvPr>
          <p:cNvSpPr>
            <a:spLocks noGrp="1"/>
          </p:cNvSpPr>
          <p:nvPr>
            <p:ph type="title"/>
          </p:nvPr>
        </p:nvSpPr>
        <p:spPr/>
        <p:txBody>
          <a:bodyPr/>
          <a:lstStyle/>
          <a:p>
            <a:pPr algn="ctr"/>
            <a:r>
              <a:rPr lang="en-US" dirty="0"/>
              <a:t>Multiple users through  office 365</a:t>
            </a:r>
          </a:p>
        </p:txBody>
      </p:sp>
      <p:sp>
        <p:nvSpPr>
          <p:cNvPr id="3" name="Text Placeholder 2">
            <a:extLst>
              <a:ext uri="{FF2B5EF4-FFF2-40B4-BE49-F238E27FC236}">
                <a16:creationId xmlns:a16="http://schemas.microsoft.com/office/drawing/2014/main" id="{DB340796-C791-4250-BF5B-BCC83195C797}"/>
              </a:ext>
            </a:extLst>
          </p:cNvPr>
          <p:cNvSpPr>
            <a:spLocks noGrp="1"/>
          </p:cNvSpPr>
          <p:nvPr>
            <p:ph type="body" sz="quarter" idx="17"/>
          </p:nvPr>
        </p:nvSpPr>
        <p:spPr/>
        <p:txBody>
          <a:bodyPr/>
          <a:lstStyle/>
          <a:p>
            <a:r>
              <a:rPr lang="en-US" i="1" dirty="0"/>
              <a:t>“Insert screenshot here”</a:t>
            </a:r>
          </a:p>
        </p:txBody>
      </p:sp>
      <p:sp>
        <p:nvSpPr>
          <p:cNvPr id="4" name="Text Placeholder 3">
            <a:extLst>
              <a:ext uri="{FF2B5EF4-FFF2-40B4-BE49-F238E27FC236}">
                <a16:creationId xmlns:a16="http://schemas.microsoft.com/office/drawing/2014/main" id="{4023438E-6674-4187-8D52-D1E92D579E29}"/>
              </a:ext>
            </a:extLst>
          </p:cNvPr>
          <p:cNvSpPr>
            <a:spLocks noGrp="1"/>
          </p:cNvSpPr>
          <p:nvPr>
            <p:ph type="body" sz="quarter" idx="18"/>
          </p:nvPr>
        </p:nvSpPr>
        <p:spPr/>
        <p:txBody>
          <a:bodyPr/>
          <a:lstStyle/>
          <a:p>
            <a:r>
              <a:rPr lang="en-US" dirty="0"/>
              <a:t>Distance collaboration</a:t>
            </a:r>
          </a:p>
        </p:txBody>
      </p:sp>
      <p:sp>
        <p:nvSpPr>
          <p:cNvPr id="5" name="Footer Placeholder 4">
            <a:extLst>
              <a:ext uri="{FF2B5EF4-FFF2-40B4-BE49-F238E27FC236}">
                <a16:creationId xmlns:a16="http://schemas.microsoft.com/office/drawing/2014/main" id="{5785EF3C-C27B-43B2-88BE-E4C82936D0D0}"/>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3C88BE65-A81F-48C6-945B-CE0446205654}"/>
              </a:ext>
            </a:extLst>
          </p:cNvPr>
          <p:cNvSpPr>
            <a:spLocks noGrp="1"/>
          </p:cNvSpPr>
          <p:nvPr>
            <p:ph type="sldNum" sz="quarter" idx="20"/>
          </p:nvPr>
        </p:nvSpPr>
        <p:spPr/>
        <p:txBody>
          <a:bodyPr/>
          <a:lstStyle/>
          <a:p>
            <a:fld id="{047BCB4C-105D-604E-8E3C-0814BAC79E90}" type="slidenum">
              <a:rPr lang="en-US" smtClean="0"/>
              <a:pPr/>
              <a:t>17</a:t>
            </a:fld>
            <a:endParaRPr lang="en-US"/>
          </a:p>
        </p:txBody>
      </p:sp>
      <p:pic>
        <p:nvPicPr>
          <p:cNvPr id="8" name="Picture 2" descr="Image result for what is office 365">
            <a:extLst>
              <a:ext uri="{FF2B5EF4-FFF2-40B4-BE49-F238E27FC236}">
                <a16:creationId xmlns:a16="http://schemas.microsoft.com/office/drawing/2014/main" id="{4E8A71E0-27A7-4B28-A0D9-5BE57B2AA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072" y="2218166"/>
            <a:ext cx="2990050" cy="1853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C45C63D-8406-40C9-8DD3-3E6461EC1E62}"/>
              </a:ext>
            </a:extLst>
          </p:cNvPr>
          <p:cNvPicPr>
            <a:picLocks noChangeAspect="1"/>
          </p:cNvPicPr>
          <p:nvPr/>
        </p:nvPicPr>
        <p:blipFill>
          <a:blip r:embed="rId4"/>
          <a:stretch>
            <a:fillRect/>
          </a:stretch>
        </p:blipFill>
        <p:spPr>
          <a:xfrm>
            <a:off x="9454571" y="4869237"/>
            <a:ext cx="929051" cy="912461"/>
          </a:xfrm>
          <a:prstGeom prst="rect">
            <a:avLst/>
          </a:prstGeom>
        </p:spPr>
      </p:pic>
      <p:pic>
        <p:nvPicPr>
          <p:cNvPr id="7" name="Picture 6">
            <a:extLst>
              <a:ext uri="{FF2B5EF4-FFF2-40B4-BE49-F238E27FC236}">
                <a16:creationId xmlns:a16="http://schemas.microsoft.com/office/drawing/2014/main" id="{C2A1C63E-89AB-4D47-9C8A-B11787AF6432}"/>
              </a:ext>
            </a:extLst>
          </p:cNvPr>
          <p:cNvPicPr>
            <a:picLocks noChangeAspect="1"/>
          </p:cNvPicPr>
          <p:nvPr/>
        </p:nvPicPr>
        <p:blipFill rotWithShape="1">
          <a:blip r:embed="rId5"/>
          <a:srcRect l="34375"/>
          <a:stretch/>
        </p:blipFill>
        <p:spPr>
          <a:xfrm>
            <a:off x="163946" y="1463486"/>
            <a:ext cx="8001000" cy="5326046"/>
          </a:xfrm>
          <a:prstGeom prst="rect">
            <a:avLst/>
          </a:prstGeom>
        </p:spPr>
      </p:pic>
      <p:sp>
        <p:nvSpPr>
          <p:cNvPr id="10" name="Oval 9">
            <a:extLst>
              <a:ext uri="{FF2B5EF4-FFF2-40B4-BE49-F238E27FC236}">
                <a16:creationId xmlns:a16="http://schemas.microsoft.com/office/drawing/2014/main" id="{ADD0D141-857F-480E-96C4-9EDF8B51627F}"/>
              </a:ext>
            </a:extLst>
          </p:cNvPr>
          <p:cNvSpPr/>
          <p:nvPr/>
        </p:nvSpPr>
        <p:spPr>
          <a:xfrm>
            <a:off x="5245100" y="1498765"/>
            <a:ext cx="2451100" cy="105393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09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D0F-FF53-4CBC-86F1-AB97E8858BE2}"/>
              </a:ext>
            </a:extLst>
          </p:cNvPr>
          <p:cNvSpPr>
            <a:spLocks noGrp="1"/>
          </p:cNvSpPr>
          <p:nvPr>
            <p:ph type="title"/>
          </p:nvPr>
        </p:nvSpPr>
        <p:spPr/>
        <p:txBody>
          <a:bodyPr/>
          <a:lstStyle/>
          <a:p>
            <a:pPr algn="ctr"/>
            <a:r>
              <a:rPr lang="en-US" dirty="0"/>
              <a:t>File sharing</a:t>
            </a:r>
          </a:p>
        </p:txBody>
      </p:sp>
      <p:sp>
        <p:nvSpPr>
          <p:cNvPr id="3" name="Text Placeholder 2">
            <a:extLst>
              <a:ext uri="{FF2B5EF4-FFF2-40B4-BE49-F238E27FC236}">
                <a16:creationId xmlns:a16="http://schemas.microsoft.com/office/drawing/2014/main" id="{33610154-6A5D-470C-A602-48CE448183F2}"/>
              </a:ext>
            </a:extLst>
          </p:cNvPr>
          <p:cNvSpPr>
            <a:spLocks noGrp="1"/>
          </p:cNvSpPr>
          <p:nvPr>
            <p:ph type="body" sz="quarter" idx="17"/>
          </p:nvPr>
        </p:nvSpPr>
        <p:spPr/>
        <p:txBody>
          <a:bodyPr/>
          <a:lstStyle/>
          <a:p>
            <a:pPr marL="0" indent="0">
              <a:buNone/>
            </a:pPr>
            <a:endParaRPr lang="en-US" dirty="0"/>
          </a:p>
        </p:txBody>
      </p:sp>
      <p:sp>
        <p:nvSpPr>
          <p:cNvPr id="4" name="Text Placeholder 3">
            <a:extLst>
              <a:ext uri="{FF2B5EF4-FFF2-40B4-BE49-F238E27FC236}">
                <a16:creationId xmlns:a16="http://schemas.microsoft.com/office/drawing/2014/main" id="{6E9F661F-D452-45D5-9570-F971532C56CE}"/>
              </a:ext>
            </a:extLst>
          </p:cNvPr>
          <p:cNvSpPr>
            <a:spLocks noGrp="1"/>
          </p:cNvSpPr>
          <p:nvPr>
            <p:ph type="body" sz="quarter" idx="18"/>
          </p:nvPr>
        </p:nvSpPr>
        <p:spPr/>
        <p:txBody>
          <a:bodyPr/>
          <a:lstStyle/>
          <a:p>
            <a:endParaRPr lang="en-US"/>
          </a:p>
        </p:txBody>
      </p:sp>
      <p:sp>
        <p:nvSpPr>
          <p:cNvPr id="5" name="Footer Placeholder 4">
            <a:extLst>
              <a:ext uri="{FF2B5EF4-FFF2-40B4-BE49-F238E27FC236}">
                <a16:creationId xmlns:a16="http://schemas.microsoft.com/office/drawing/2014/main" id="{26DB5F41-1AA3-463B-8604-92922F0C706A}"/>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1EE5C14F-6449-4D35-B7D3-C071E2321098}"/>
              </a:ext>
            </a:extLst>
          </p:cNvPr>
          <p:cNvSpPr>
            <a:spLocks noGrp="1"/>
          </p:cNvSpPr>
          <p:nvPr>
            <p:ph type="sldNum" sz="quarter" idx="20"/>
          </p:nvPr>
        </p:nvSpPr>
        <p:spPr/>
        <p:txBody>
          <a:bodyPr/>
          <a:lstStyle/>
          <a:p>
            <a:fld id="{047BCB4C-105D-604E-8E3C-0814BAC79E90}" type="slidenum">
              <a:rPr lang="en-US" smtClean="0"/>
              <a:pPr/>
              <a:t>18</a:t>
            </a:fld>
            <a:endParaRPr lang="en-US"/>
          </a:p>
        </p:txBody>
      </p:sp>
      <p:pic>
        <p:nvPicPr>
          <p:cNvPr id="7" name="Picture 2" descr="Image result for what is office 365">
            <a:extLst>
              <a:ext uri="{FF2B5EF4-FFF2-40B4-BE49-F238E27FC236}">
                <a16:creationId xmlns:a16="http://schemas.microsoft.com/office/drawing/2014/main" id="{2A66929B-B779-411F-8FA9-58E6C6F79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2721187"/>
            <a:ext cx="2794000" cy="1732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49F005B-BC0B-4D8D-9A9E-0B6EB844F15B}"/>
              </a:ext>
            </a:extLst>
          </p:cNvPr>
          <p:cNvPicPr>
            <a:picLocks noChangeAspect="1"/>
          </p:cNvPicPr>
          <p:nvPr/>
        </p:nvPicPr>
        <p:blipFill>
          <a:blip r:embed="rId4"/>
          <a:stretch>
            <a:fillRect/>
          </a:stretch>
        </p:blipFill>
        <p:spPr>
          <a:xfrm>
            <a:off x="9445865" y="4748971"/>
            <a:ext cx="1852919" cy="617640"/>
          </a:xfrm>
          <a:prstGeom prst="rect">
            <a:avLst/>
          </a:prstGeom>
        </p:spPr>
      </p:pic>
      <p:pic>
        <p:nvPicPr>
          <p:cNvPr id="10" name="Picture 9">
            <a:extLst>
              <a:ext uri="{FF2B5EF4-FFF2-40B4-BE49-F238E27FC236}">
                <a16:creationId xmlns:a16="http://schemas.microsoft.com/office/drawing/2014/main" id="{536CB121-4E4C-4C7E-8C77-0FBC80B35E56}"/>
              </a:ext>
            </a:extLst>
          </p:cNvPr>
          <p:cNvPicPr>
            <a:picLocks noChangeAspect="1"/>
          </p:cNvPicPr>
          <p:nvPr/>
        </p:nvPicPr>
        <p:blipFill>
          <a:blip r:embed="rId5"/>
          <a:stretch>
            <a:fillRect/>
          </a:stretch>
        </p:blipFill>
        <p:spPr>
          <a:xfrm>
            <a:off x="248453" y="2604194"/>
            <a:ext cx="8613176" cy="3044629"/>
          </a:xfrm>
          <a:prstGeom prst="rect">
            <a:avLst/>
          </a:prstGeom>
        </p:spPr>
      </p:pic>
      <p:sp>
        <p:nvSpPr>
          <p:cNvPr id="11" name="Oval 10">
            <a:extLst>
              <a:ext uri="{FF2B5EF4-FFF2-40B4-BE49-F238E27FC236}">
                <a16:creationId xmlns:a16="http://schemas.microsoft.com/office/drawing/2014/main" id="{C5AEB3C2-C836-4AAB-A79E-1C7F5C14B761}"/>
              </a:ext>
            </a:extLst>
          </p:cNvPr>
          <p:cNvSpPr/>
          <p:nvPr/>
        </p:nvSpPr>
        <p:spPr>
          <a:xfrm>
            <a:off x="2462989" y="5233481"/>
            <a:ext cx="3003956" cy="52529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4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51C8-6365-4BFD-9537-56709B971A39}"/>
              </a:ext>
            </a:extLst>
          </p:cNvPr>
          <p:cNvSpPr>
            <a:spLocks noGrp="1"/>
          </p:cNvSpPr>
          <p:nvPr>
            <p:ph type="title"/>
          </p:nvPr>
        </p:nvSpPr>
        <p:spPr/>
        <p:txBody>
          <a:bodyPr/>
          <a:lstStyle/>
          <a:p>
            <a:r>
              <a:rPr lang="en-US" dirty="0"/>
              <a:t>Shared database and tracking</a:t>
            </a:r>
          </a:p>
        </p:txBody>
      </p:sp>
      <p:pic>
        <p:nvPicPr>
          <p:cNvPr id="9" name="Picture 8">
            <a:extLst>
              <a:ext uri="{FF2B5EF4-FFF2-40B4-BE49-F238E27FC236}">
                <a16:creationId xmlns:a16="http://schemas.microsoft.com/office/drawing/2014/main" id="{F9DDDA6B-77BE-4E50-80BD-FDA9E61D6657}"/>
              </a:ext>
            </a:extLst>
          </p:cNvPr>
          <p:cNvPicPr>
            <a:picLocks noChangeAspect="1"/>
          </p:cNvPicPr>
          <p:nvPr/>
        </p:nvPicPr>
        <p:blipFill>
          <a:blip r:embed="rId3"/>
          <a:stretch>
            <a:fillRect/>
          </a:stretch>
        </p:blipFill>
        <p:spPr>
          <a:xfrm>
            <a:off x="609597" y="1504095"/>
            <a:ext cx="6134368" cy="4856646"/>
          </a:xfrm>
          <a:prstGeom prst="rect">
            <a:avLst/>
          </a:prstGeom>
        </p:spPr>
      </p:pic>
      <p:sp>
        <p:nvSpPr>
          <p:cNvPr id="5" name="Footer Placeholder 4">
            <a:extLst>
              <a:ext uri="{FF2B5EF4-FFF2-40B4-BE49-F238E27FC236}">
                <a16:creationId xmlns:a16="http://schemas.microsoft.com/office/drawing/2014/main" id="{824E399A-814E-4752-9738-17FE6CA8CEFB}"/>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66B45AF1-A69C-4F4B-BD0B-C85890DC52B4}"/>
              </a:ext>
            </a:extLst>
          </p:cNvPr>
          <p:cNvSpPr>
            <a:spLocks noGrp="1"/>
          </p:cNvSpPr>
          <p:nvPr>
            <p:ph type="sldNum" sz="quarter" idx="20"/>
          </p:nvPr>
        </p:nvSpPr>
        <p:spPr/>
        <p:txBody>
          <a:bodyPr/>
          <a:lstStyle/>
          <a:p>
            <a:fld id="{047BCB4C-105D-604E-8E3C-0814BAC79E90}" type="slidenum">
              <a:rPr lang="en-US" smtClean="0"/>
              <a:pPr/>
              <a:t>19</a:t>
            </a:fld>
            <a:endParaRPr lang="en-US"/>
          </a:p>
        </p:txBody>
      </p:sp>
      <p:pic>
        <p:nvPicPr>
          <p:cNvPr id="7" name="Picture 2" descr="Image result for what is office 365">
            <a:extLst>
              <a:ext uri="{FF2B5EF4-FFF2-40B4-BE49-F238E27FC236}">
                <a16:creationId xmlns:a16="http://schemas.microsoft.com/office/drawing/2014/main" id="{9C0C53A4-A10A-423C-A929-303F30961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291" y="2431158"/>
            <a:ext cx="2990050" cy="1853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35C0D9A-4219-4750-9F99-0C457BB9732C}"/>
              </a:ext>
            </a:extLst>
          </p:cNvPr>
          <p:cNvPicPr>
            <a:picLocks noChangeAspect="1"/>
          </p:cNvPicPr>
          <p:nvPr/>
        </p:nvPicPr>
        <p:blipFill>
          <a:blip r:embed="rId5"/>
          <a:stretch>
            <a:fillRect/>
          </a:stretch>
        </p:blipFill>
        <p:spPr>
          <a:xfrm>
            <a:off x="7910923" y="4715624"/>
            <a:ext cx="2340145" cy="758075"/>
          </a:xfrm>
          <a:prstGeom prst="rect">
            <a:avLst/>
          </a:prstGeom>
        </p:spPr>
      </p:pic>
      <p:sp>
        <p:nvSpPr>
          <p:cNvPr id="10" name="Oval 9">
            <a:extLst>
              <a:ext uri="{FF2B5EF4-FFF2-40B4-BE49-F238E27FC236}">
                <a16:creationId xmlns:a16="http://schemas.microsoft.com/office/drawing/2014/main" id="{9C07DC05-8021-4FFF-ADC9-DD1F1C50B14F}"/>
              </a:ext>
            </a:extLst>
          </p:cNvPr>
          <p:cNvSpPr/>
          <p:nvPr/>
        </p:nvSpPr>
        <p:spPr>
          <a:xfrm>
            <a:off x="141111" y="4710147"/>
            <a:ext cx="3003956" cy="52529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D217965-79AA-4762-9F46-57B9E1D3312A}"/>
              </a:ext>
            </a:extLst>
          </p:cNvPr>
          <p:cNvSpPr/>
          <p:nvPr/>
        </p:nvSpPr>
        <p:spPr>
          <a:xfrm>
            <a:off x="141111" y="4184854"/>
            <a:ext cx="3003956" cy="52529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CBF6-E8FA-47E7-933A-4B008D1D523E}"/>
              </a:ext>
            </a:extLst>
          </p:cNvPr>
          <p:cNvSpPr>
            <a:spLocks noGrp="1"/>
          </p:cNvSpPr>
          <p:nvPr>
            <p:ph type="title"/>
          </p:nvPr>
        </p:nvSpPr>
        <p:spPr/>
        <p:txBody>
          <a:bodyPr/>
          <a:lstStyle/>
          <a:p>
            <a:pPr algn="ctr"/>
            <a:r>
              <a:rPr lang="en-US" dirty="0"/>
              <a:t>Resources CCIS Was using </a:t>
            </a:r>
          </a:p>
        </p:txBody>
      </p:sp>
      <p:sp>
        <p:nvSpPr>
          <p:cNvPr id="3" name="Text Placeholder 2">
            <a:extLst>
              <a:ext uri="{FF2B5EF4-FFF2-40B4-BE49-F238E27FC236}">
                <a16:creationId xmlns:a16="http://schemas.microsoft.com/office/drawing/2014/main" id="{E4043BEE-3B15-46D4-8825-66A418F0EE22}"/>
              </a:ext>
            </a:extLst>
          </p:cNvPr>
          <p:cNvSpPr>
            <a:spLocks noGrp="1"/>
          </p:cNvSpPr>
          <p:nvPr>
            <p:ph type="body" sz="quarter" idx="17"/>
          </p:nvPr>
        </p:nvSpPr>
        <p:spPr/>
        <p:txBody>
          <a:bodyPr/>
          <a:lstStyle/>
          <a:p>
            <a:pPr marL="0" indent="0">
              <a:buNone/>
            </a:pPr>
            <a:endParaRPr lang="en-US" dirty="0"/>
          </a:p>
        </p:txBody>
      </p:sp>
      <p:sp>
        <p:nvSpPr>
          <p:cNvPr id="5" name="Footer Placeholder 4">
            <a:extLst>
              <a:ext uri="{FF2B5EF4-FFF2-40B4-BE49-F238E27FC236}">
                <a16:creationId xmlns:a16="http://schemas.microsoft.com/office/drawing/2014/main" id="{60292361-A2F9-484F-A2E0-8BF141B8FFAE}"/>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B81085A3-E5CC-4816-995B-A97D6BD95A7E}"/>
              </a:ext>
            </a:extLst>
          </p:cNvPr>
          <p:cNvSpPr>
            <a:spLocks noGrp="1"/>
          </p:cNvSpPr>
          <p:nvPr>
            <p:ph type="sldNum" sz="quarter" idx="20"/>
          </p:nvPr>
        </p:nvSpPr>
        <p:spPr/>
        <p:txBody>
          <a:bodyPr/>
          <a:lstStyle/>
          <a:p>
            <a:fld id="{047BCB4C-105D-604E-8E3C-0814BAC79E90}" type="slidenum">
              <a:rPr lang="en-US" smtClean="0"/>
              <a:pPr/>
              <a:t>2</a:t>
            </a:fld>
            <a:endParaRPr lang="en-US"/>
          </a:p>
        </p:txBody>
      </p:sp>
      <p:pic>
        <p:nvPicPr>
          <p:cNvPr id="7" name="Picture 8" descr="Related image">
            <a:extLst>
              <a:ext uri="{FF2B5EF4-FFF2-40B4-BE49-F238E27FC236}">
                <a16:creationId xmlns:a16="http://schemas.microsoft.com/office/drawing/2014/main" id="{8FA7ADC8-D599-430F-A894-9D3D9820E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280" y="2353137"/>
            <a:ext cx="3295772" cy="329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56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98B1-B245-4732-BB30-AB6C889E51C3}"/>
              </a:ext>
            </a:extLst>
          </p:cNvPr>
          <p:cNvSpPr>
            <a:spLocks noGrp="1"/>
          </p:cNvSpPr>
          <p:nvPr>
            <p:ph type="title"/>
          </p:nvPr>
        </p:nvSpPr>
        <p:spPr/>
        <p:txBody>
          <a:bodyPr/>
          <a:lstStyle/>
          <a:p>
            <a:r>
              <a:rPr lang="en-US" dirty="0"/>
              <a:t>Adobe acrobat pro</a:t>
            </a:r>
          </a:p>
        </p:txBody>
      </p:sp>
      <p:pic>
        <p:nvPicPr>
          <p:cNvPr id="7" name="Picture 6">
            <a:extLst>
              <a:ext uri="{FF2B5EF4-FFF2-40B4-BE49-F238E27FC236}">
                <a16:creationId xmlns:a16="http://schemas.microsoft.com/office/drawing/2014/main" id="{5FEBCC9E-53C9-40BB-9350-A01B747E90A8}"/>
              </a:ext>
            </a:extLst>
          </p:cNvPr>
          <p:cNvPicPr>
            <a:picLocks noChangeAspect="1"/>
          </p:cNvPicPr>
          <p:nvPr/>
        </p:nvPicPr>
        <p:blipFill>
          <a:blip r:embed="rId3"/>
          <a:stretch>
            <a:fillRect/>
          </a:stretch>
        </p:blipFill>
        <p:spPr>
          <a:xfrm>
            <a:off x="-1" y="2518815"/>
            <a:ext cx="12192000" cy="2557699"/>
          </a:xfrm>
          <a:prstGeom prst="rect">
            <a:avLst/>
          </a:prstGeom>
        </p:spPr>
      </p:pic>
      <p:sp>
        <p:nvSpPr>
          <p:cNvPr id="5" name="Footer Placeholder 4">
            <a:extLst>
              <a:ext uri="{FF2B5EF4-FFF2-40B4-BE49-F238E27FC236}">
                <a16:creationId xmlns:a16="http://schemas.microsoft.com/office/drawing/2014/main" id="{706787D1-6E4B-4C90-B14F-6DA978E1AFE2}"/>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F4B7CFC9-547D-4352-9B6B-94E913150CAB}"/>
              </a:ext>
            </a:extLst>
          </p:cNvPr>
          <p:cNvSpPr>
            <a:spLocks noGrp="1"/>
          </p:cNvSpPr>
          <p:nvPr>
            <p:ph type="sldNum" sz="quarter" idx="20"/>
          </p:nvPr>
        </p:nvSpPr>
        <p:spPr/>
        <p:txBody>
          <a:bodyPr/>
          <a:lstStyle/>
          <a:p>
            <a:fld id="{047BCB4C-105D-604E-8E3C-0814BAC79E90}" type="slidenum">
              <a:rPr lang="en-US" smtClean="0"/>
              <a:pPr/>
              <a:t>20</a:t>
            </a:fld>
            <a:endParaRPr lang="en-US"/>
          </a:p>
        </p:txBody>
      </p:sp>
      <p:pic>
        <p:nvPicPr>
          <p:cNvPr id="8" name="Picture 4" descr="Image result for adobe acrobat icon">
            <a:extLst>
              <a:ext uri="{FF2B5EF4-FFF2-40B4-BE49-F238E27FC236}">
                <a16:creationId xmlns:a16="http://schemas.microsoft.com/office/drawing/2014/main" id="{1A8FFADD-0E9A-4B09-A759-21DF36A7C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824" y="1593388"/>
            <a:ext cx="1555351" cy="155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9F91-4288-481C-A6CA-248D8D499D56}"/>
              </a:ext>
            </a:extLst>
          </p:cNvPr>
          <p:cNvSpPr>
            <a:spLocks noGrp="1"/>
          </p:cNvSpPr>
          <p:nvPr>
            <p:ph type="title"/>
          </p:nvPr>
        </p:nvSpPr>
        <p:spPr/>
        <p:txBody>
          <a:bodyPr/>
          <a:lstStyle/>
          <a:p>
            <a:pPr algn="ctr"/>
            <a:r>
              <a:rPr lang="en-US" dirty="0"/>
              <a:t>CCIS grad co-op tech  tools</a:t>
            </a:r>
          </a:p>
        </p:txBody>
      </p:sp>
      <p:sp>
        <p:nvSpPr>
          <p:cNvPr id="4" name="Text Placeholder 3">
            <a:extLst>
              <a:ext uri="{FF2B5EF4-FFF2-40B4-BE49-F238E27FC236}">
                <a16:creationId xmlns:a16="http://schemas.microsoft.com/office/drawing/2014/main" id="{C6C7923A-E8C6-4C6C-B58E-5070EF01DC9B}"/>
              </a:ext>
            </a:extLst>
          </p:cNvPr>
          <p:cNvSpPr>
            <a:spLocks noGrp="1"/>
          </p:cNvSpPr>
          <p:nvPr>
            <p:ph type="body" sz="quarter" idx="18"/>
          </p:nvPr>
        </p:nvSpPr>
        <p:spPr/>
        <p:txBody>
          <a:bodyPr/>
          <a:lstStyle/>
          <a:p>
            <a:r>
              <a:rPr lang="en-US" dirty="0"/>
              <a:t>CCIS Grad Co-op now uses</a:t>
            </a:r>
          </a:p>
        </p:txBody>
      </p:sp>
      <p:sp>
        <p:nvSpPr>
          <p:cNvPr id="5" name="Footer Placeholder 4">
            <a:extLst>
              <a:ext uri="{FF2B5EF4-FFF2-40B4-BE49-F238E27FC236}">
                <a16:creationId xmlns:a16="http://schemas.microsoft.com/office/drawing/2014/main" id="{AB94A783-44A3-435A-B7CD-A208BC3D8326}"/>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76360D5A-E706-4553-8F9C-7E5EDF1E5038}"/>
              </a:ext>
            </a:extLst>
          </p:cNvPr>
          <p:cNvSpPr>
            <a:spLocks noGrp="1"/>
          </p:cNvSpPr>
          <p:nvPr>
            <p:ph type="sldNum" sz="quarter" idx="20"/>
          </p:nvPr>
        </p:nvSpPr>
        <p:spPr/>
        <p:txBody>
          <a:bodyPr/>
          <a:lstStyle/>
          <a:p>
            <a:fld id="{047BCB4C-105D-604E-8E3C-0814BAC79E90}" type="slidenum">
              <a:rPr lang="en-US" smtClean="0"/>
              <a:pPr/>
              <a:t>21</a:t>
            </a:fld>
            <a:endParaRPr lang="en-US"/>
          </a:p>
        </p:txBody>
      </p:sp>
      <p:pic>
        <p:nvPicPr>
          <p:cNvPr id="9" name="Picture 2" descr="Image result for blackboard icon">
            <a:extLst>
              <a:ext uri="{FF2B5EF4-FFF2-40B4-BE49-F238E27FC236}">
                <a16:creationId xmlns:a16="http://schemas.microsoft.com/office/drawing/2014/main" id="{178D105D-DDEC-464B-AF81-54B6B8844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247264"/>
            <a:ext cx="4318578" cy="43185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what is office 365">
            <a:extLst>
              <a:ext uri="{FF2B5EF4-FFF2-40B4-BE49-F238E27FC236}">
                <a16:creationId xmlns:a16="http://schemas.microsoft.com/office/drawing/2014/main" id="{869889CA-D697-44EA-A765-76AE74C02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609" y="2449662"/>
            <a:ext cx="2990050" cy="1853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74DE87F-73A5-4600-8DB9-6D00F7FEEA85}"/>
              </a:ext>
            </a:extLst>
          </p:cNvPr>
          <p:cNvPicPr>
            <a:picLocks noChangeAspect="1"/>
          </p:cNvPicPr>
          <p:nvPr/>
        </p:nvPicPr>
        <p:blipFill>
          <a:blip r:embed="rId5"/>
          <a:stretch>
            <a:fillRect/>
          </a:stretch>
        </p:blipFill>
        <p:spPr>
          <a:xfrm>
            <a:off x="8374276" y="2376929"/>
            <a:ext cx="561975" cy="581025"/>
          </a:xfrm>
          <a:prstGeom prst="rect">
            <a:avLst/>
          </a:prstGeom>
        </p:spPr>
      </p:pic>
      <p:pic>
        <p:nvPicPr>
          <p:cNvPr id="11" name="Picture 10">
            <a:extLst>
              <a:ext uri="{FF2B5EF4-FFF2-40B4-BE49-F238E27FC236}">
                <a16:creationId xmlns:a16="http://schemas.microsoft.com/office/drawing/2014/main" id="{B1843898-8EFB-4C3C-9191-7D980948D005}"/>
              </a:ext>
            </a:extLst>
          </p:cNvPr>
          <p:cNvPicPr>
            <a:picLocks noChangeAspect="1"/>
          </p:cNvPicPr>
          <p:nvPr/>
        </p:nvPicPr>
        <p:blipFill>
          <a:blip r:embed="rId6"/>
          <a:stretch>
            <a:fillRect/>
          </a:stretch>
        </p:blipFill>
        <p:spPr>
          <a:xfrm>
            <a:off x="8374276" y="3055487"/>
            <a:ext cx="542925" cy="485775"/>
          </a:xfrm>
          <a:prstGeom prst="rect">
            <a:avLst/>
          </a:prstGeom>
        </p:spPr>
      </p:pic>
      <p:pic>
        <p:nvPicPr>
          <p:cNvPr id="12" name="Picture 11">
            <a:extLst>
              <a:ext uri="{FF2B5EF4-FFF2-40B4-BE49-F238E27FC236}">
                <a16:creationId xmlns:a16="http://schemas.microsoft.com/office/drawing/2014/main" id="{63CB18A4-C39A-4635-BE02-F9849D35FA5A}"/>
              </a:ext>
            </a:extLst>
          </p:cNvPr>
          <p:cNvPicPr>
            <a:picLocks noChangeAspect="1"/>
          </p:cNvPicPr>
          <p:nvPr/>
        </p:nvPicPr>
        <p:blipFill>
          <a:blip r:embed="rId7"/>
          <a:stretch>
            <a:fillRect/>
          </a:stretch>
        </p:blipFill>
        <p:spPr>
          <a:xfrm>
            <a:off x="8364752" y="3679622"/>
            <a:ext cx="561975" cy="514350"/>
          </a:xfrm>
          <a:prstGeom prst="rect">
            <a:avLst/>
          </a:prstGeom>
        </p:spPr>
      </p:pic>
      <p:pic>
        <p:nvPicPr>
          <p:cNvPr id="13" name="Picture 12">
            <a:extLst>
              <a:ext uri="{FF2B5EF4-FFF2-40B4-BE49-F238E27FC236}">
                <a16:creationId xmlns:a16="http://schemas.microsoft.com/office/drawing/2014/main" id="{42A926DD-2F4D-4BEF-B911-D2790644B062}"/>
              </a:ext>
            </a:extLst>
          </p:cNvPr>
          <p:cNvPicPr>
            <a:picLocks noChangeAspect="1"/>
          </p:cNvPicPr>
          <p:nvPr/>
        </p:nvPicPr>
        <p:blipFill>
          <a:blip r:embed="rId8"/>
          <a:stretch>
            <a:fillRect/>
          </a:stretch>
        </p:blipFill>
        <p:spPr>
          <a:xfrm>
            <a:off x="8361209" y="4314689"/>
            <a:ext cx="533400" cy="523875"/>
          </a:xfrm>
          <a:prstGeom prst="rect">
            <a:avLst/>
          </a:prstGeom>
        </p:spPr>
      </p:pic>
      <p:pic>
        <p:nvPicPr>
          <p:cNvPr id="14" name="Picture 13">
            <a:extLst>
              <a:ext uri="{FF2B5EF4-FFF2-40B4-BE49-F238E27FC236}">
                <a16:creationId xmlns:a16="http://schemas.microsoft.com/office/drawing/2014/main" id="{C17A752C-7FB8-46E9-8BBD-5231D9C8A57E}"/>
              </a:ext>
            </a:extLst>
          </p:cNvPr>
          <p:cNvPicPr>
            <a:picLocks noChangeAspect="1"/>
          </p:cNvPicPr>
          <p:nvPr/>
        </p:nvPicPr>
        <p:blipFill>
          <a:blip r:embed="rId9"/>
          <a:stretch>
            <a:fillRect/>
          </a:stretch>
        </p:blipFill>
        <p:spPr>
          <a:xfrm>
            <a:off x="4911609" y="4721157"/>
            <a:ext cx="1428750" cy="476250"/>
          </a:xfrm>
          <a:prstGeom prst="rect">
            <a:avLst/>
          </a:prstGeom>
        </p:spPr>
      </p:pic>
      <p:pic>
        <p:nvPicPr>
          <p:cNvPr id="15" name="Picture 14">
            <a:extLst>
              <a:ext uri="{FF2B5EF4-FFF2-40B4-BE49-F238E27FC236}">
                <a16:creationId xmlns:a16="http://schemas.microsoft.com/office/drawing/2014/main" id="{A1D043E9-3D10-4B87-BC94-509B5757B01F}"/>
              </a:ext>
            </a:extLst>
          </p:cNvPr>
          <p:cNvPicPr>
            <a:picLocks noChangeAspect="1"/>
          </p:cNvPicPr>
          <p:nvPr/>
        </p:nvPicPr>
        <p:blipFill>
          <a:blip r:embed="rId10"/>
          <a:stretch>
            <a:fillRect/>
          </a:stretch>
        </p:blipFill>
        <p:spPr>
          <a:xfrm>
            <a:off x="6649422" y="4414627"/>
            <a:ext cx="1047750" cy="466725"/>
          </a:xfrm>
          <a:prstGeom prst="rect">
            <a:avLst/>
          </a:prstGeom>
        </p:spPr>
      </p:pic>
      <p:pic>
        <p:nvPicPr>
          <p:cNvPr id="16" name="Picture 15">
            <a:extLst>
              <a:ext uri="{FF2B5EF4-FFF2-40B4-BE49-F238E27FC236}">
                <a16:creationId xmlns:a16="http://schemas.microsoft.com/office/drawing/2014/main" id="{C7A9263B-B5CE-4B65-A497-DF766E531515}"/>
              </a:ext>
            </a:extLst>
          </p:cNvPr>
          <p:cNvPicPr>
            <a:picLocks noChangeAspect="1"/>
          </p:cNvPicPr>
          <p:nvPr/>
        </p:nvPicPr>
        <p:blipFill>
          <a:blip r:embed="rId11"/>
          <a:stretch>
            <a:fillRect/>
          </a:stretch>
        </p:blipFill>
        <p:spPr>
          <a:xfrm>
            <a:off x="6497022" y="5076366"/>
            <a:ext cx="1352550" cy="438150"/>
          </a:xfrm>
          <a:prstGeom prst="rect">
            <a:avLst/>
          </a:prstGeom>
        </p:spPr>
      </p:pic>
      <p:pic>
        <p:nvPicPr>
          <p:cNvPr id="7172" name="Picture 4" descr="Image result for adobe acrobat icon">
            <a:extLst>
              <a:ext uri="{FF2B5EF4-FFF2-40B4-BE49-F238E27FC236}">
                <a16:creationId xmlns:a16="http://schemas.microsoft.com/office/drawing/2014/main" id="{667998B4-3954-47FE-B239-6A37C01888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2324" y="3091549"/>
            <a:ext cx="1555351" cy="15553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2B83CA7-758A-4D36-99F7-4A011062AE18}"/>
              </a:ext>
            </a:extLst>
          </p:cNvPr>
          <p:cNvPicPr>
            <a:picLocks noChangeAspect="1"/>
          </p:cNvPicPr>
          <p:nvPr/>
        </p:nvPicPr>
        <p:blipFill>
          <a:blip r:embed="rId13"/>
          <a:stretch>
            <a:fillRect/>
          </a:stretch>
        </p:blipFill>
        <p:spPr>
          <a:xfrm>
            <a:off x="1203474" y="4840451"/>
            <a:ext cx="3130827" cy="833204"/>
          </a:xfrm>
          <a:prstGeom prst="rect">
            <a:avLst/>
          </a:prstGeom>
        </p:spPr>
      </p:pic>
      <p:pic>
        <p:nvPicPr>
          <p:cNvPr id="20" name="Picture 19">
            <a:extLst>
              <a:ext uri="{FF2B5EF4-FFF2-40B4-BE49-F238E27FC236}">
                <a16:creationId xmlns:a16="http://schemas.microsoft.com/office/drawing/2014/main" id="{AFA5D4F1-8866-4312-BE96-A8D0A3C881E6}"/>
              </a:ext>
            </a:extLst>
          </p:cNvPr>
          <p:cNvPicPr>
            <a:picLocks noChangeAspect="1"/>
          </p:cNvPicPr>
          <p:nvPr/>
        </p:nvPicPr>
        <p:blipFill>
          <a:blip r:embed="rId14"/>
          <a:stretch>
            <a:fillRect/>
          </a:stretch>
        </p:blipFill>
        <p:spPr>
          <a:xfrm>
            <a:off x="8351683" y="4915640"/>
            <a:ext cx="565518" cy="549126"/>
          </a:xfrm>
          <a:prstGeom prst="rect">
            <a:avLst/>
          </a:prstGeom>
        </p:spPr>
      </p:pic>
    </p:spTree>
    <p:extLst>
      <p:ext uri="{BB962C8B-B14F-4D97-AF65-F5344CB8AC3E}">
        <p14:creationId xmlns:p14="http://schemas.microsoft.com/office/powerpoint/2010/main" val="325497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4BC2-EC04-4262-B46F-8B5B65A16597}"/>
              </a:ext>
            </a:extLst>
          </p:cNvPr>
          <p:cNvSpPr>
            <a:spLocks noGrp="1"/>
          </p:cNvSpPr>
          <p:nvPr>
            <p:ph type="ctrTitle"/>
          </p:nvPr>
        </p:nvSpPr>
        <p:spPr>
          <a:xfrm>
            <a:off x="3235519" y="494222"/>
            <a:ext cx="7457913" cy="3031300"/>
          </a:xfrm>
        </p:spPr>
        <p:txBody>
          <a:bodyPr/>
          <a:lstStyle/>
          <a:p>
            <a:pPr algn="ctr"/>
            <a:br>
              <a:rPr lang="en-US" dirty="0"/>
            </a:br>
            <a:br>
              <a:rPr lang="en-US" dirty="0"/>
            </a:br>
            <a:r>
              <a:rPr lang="en-US" dirty="0"/>
              <a:t>Questions?</a:t>
            </a:r>
            <a:endParaRPr lang="en-US" dirty="0">
              <a:solidFill>
                <a:schemeClr val="tx1"/>
              </a:solidFill>
            </a:endParaRPr>
          </a:p>
        </p:txBody>
      </p:sp>
      <p:sp>
        <p:nvSpPr>
          <p:cNvPr id="5" name="Slide Number Placeholder 4">
            <a:extLst>
              <a:ext uri="{FF2B5EF4-FFF2-40B4-BE49-F238E27FC236}">
                <a16:creationId xmlns:a16="http://schemas.microsoft.com/office/drawing/2014/main" id="{2D915622-02B2-4E3C-91BE-48D8A1816504}"/>
              </a:ext>
            </a:extLst>
          </p:cNvPr>
          <p:cNvSpPr>
            <a:spLocks noGrp="1"/>
          </p:cNvSpPr>
          <p:nvPr>
            <p:ph type="sldNum" sz="quarter" idx="4"/>
          </p:nvPr>
        </p:nvSpPr>
        <p:spPr/>
        <p:txBody>
          <a:bodyPr/>
          <a:lstStyle/>
          <a:p>
            <a:fld id="{047BCB4C-105D-604E-8E3C-0814BAC79E90}" type="slidenum">
              <a:rPr lang="en-US" smtClean="0"/>
              <a:pPr/>
              <a:t>22</a:t>
            </a:fld>
            <a:endParaRPr lang="en-US"/>
          </a:p>
        </p:txBody>
      </p:sp>
      <p:sp>
        <p:nvSpPr>
          <p:cNvPr id="6" name="Footer Placeholder 5">
            <a:extLst>
              <a:ext uri="{FF2B5EF4-FFF2-40B4-BE49-F238E27FC236}">
                <a16:creationId xmlns:a16="http://schemas.microsoft.com/office/drawing/2014/main" id="{4B2C6875-439C-4E8F-BB7F-FB9669FDA21E}"/>
              </a:ext>
            </a:extLst>
          </p:cNvPr>
          <p:cNvSpPr>
            <a:spLocks noGrp="1"/>
          </p:cNvSpPr>
          <p:nvPr>
            <p:ph type="ftr" sz="quarter" idx="3"/>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Tree>
    <p:extLst>
      <p:ext uri="{BB962C8B-B14F-4D97-AF65-F5344CB8AC3E}">
        <p14:creationId xmlns:p14="http://schemas.microsoft.com/office/powerpoint/2010/main" val="229342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8EF6-964F-47E4-B60E-6AD3EA11493D}"/>
              </a:ext>
            </a:extLst>
          </p:cNvPr>
          <p:cNvSpPr>
            <a:spLocks noGrp="1"/>
          </p:cNvSpPr>
          <p:nvPr>
            <p:ph type="title"/>
          </p:nvPr>
        </p:nvSpPr>
        <p:spPr/>
        <p:txBody>
          <a:bodyPr/>
          <a:lstStyle/>
          <a:p>
            <a:pPr algn="ctr"/>
            <a:r>
              <a:rPr lang="en-US" dirty="0"/>
              <a:t>Resources CCIS Was using </a:t>
            </a:r>
          </a:p>
        </p:txBody>
      </p:sp>
      <p:sp>
        <p:nvSpPr>
          <p:cNvPr id="3" name="Text Placeholder 2">
            <a:extLst>
              <a:ext uri="{FF2B5EF4-FFF2-40B4-BE49-F238E27FC236}">
                <a16:creationId xmlns:a16="http://schemas.microsoft.com/office/drawing/2014/main" id="{7545676A-1B05-4A17-AB65-64C2F310507E}"/>
              </a:ext>
            </a:extLst>
          </p:cNvPr>
          <p:cNvSpPr>
            <a:spLocks noGrp="1"/>
          </p:cNvSpPr>
          <p:nvPr>
            <p:ph type="body" sz="quarter" idx="17"/>
          </p:nvPr>
        </p:nvSpPr>
        <p:spPr/>
        <p:txBody>
          <a:bodyPr/>
          <a:lstStyle/>
          <a:p>
            <a:pPr marL="0" indent="0">
              <a:buNone/>
            </a:pPr>
            <a:endParaRPr lang="en-US" dirty="0"/>
          </a:p>
        </p:txBody>
      </p:sp>
      <p:sp>
        <p:nvSpPr>
          <p:cNvPr id="5" name="Footer Placeholder 4">
            <a:extLst>
              <a:ext uri="{FF2B5EF4-FFF2-40B4-BE49-F238E27FC236}">
                <a16:creationId xmlns:a16="http://schemas.microsoft.com/office/drawing/2014/main" id="{D24DA8FB-7BBC-4FDF-820A-6FD64EC2468F}"/>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DFC95737-8C6F-4739-8584-AF296BD1C5ED}"/>
              </a:ext>
            </a:extLst>
          </p:cNvPr>
          <p:cNvSpPr>
            <a:spLocks noGrp="1"/>
          </p:cNvSpPr>
          <p:nvPr>
            <p:ph type="sldNum" sz="quarter" idx="20"/>
          </p:nvPr>
        </p:nvSpPr>
        <p:spPr/>
        <p:txBody>
          <a:bodyPr/>
          <a:lstStyle/>
          <a:p>
            <a:fld id="{047BCB4C-105D-604E-8E3C-0814BAC79E90}" type="slidenum">
              <a:rPr lang="en-US" smtClean="0"/>
              <a:pPr/>
              <a:t>3</a:t>
            </a:fld>
            <a:endParaRPr lang="en-US"/>
          </a:p>
        </p:txBody>
      </p:sp>
      <p:pic>
        <p:nvPicPr>
          <p:cNvPr id="7" name="Picture 6">
            <a:extLst>
              <a:ext uri="{FF2B5EF4-FFF2-40B4-BE49-F238E27FC236}">
                <a16:creationId xmlns:a16="http://schemas.microsoft.com/office/drawing/2014/main" id="{5EF643F7-F29F-480F-89A9-B0CBF5DA3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326" y="2571121"/>
            <a:ext cx="3436965" cy="2995344"/>
          </a:xfrm>
          <a:prstGeom prst="rect">
            <a:avLst/>
          </a:prstGeom>
        </p:spPr>
      </p:pic>
    </p:spTree>
    <p:extLst>
      <p:ext uri="{BB962C8B-B14F-4D97-AF65-F5344CB8AC3E}">
        <p14:creationId xmlns:p14="http://schemas.microsoft.com/office/powerpoint/2010/main" val="392207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4EAE-A16F-4333-9EE9-7A2F7137FA5B}"/>
              </a:ext>
            </a:extLst>
          </p:cNvPr>
          <p:cNvSpPr>
            <a:spLocks noGrp="1"/>
          </p:cNvSpPr>
          <p:nvPr>
            <p:ph type="title"/>
          </p:nvPr>
        </p:nvSpPr>
        <p:spPr/>
        <p:txBody>
          <a:bodyPr/>
          <a:lstStyle/>
          <a:p>
            <a:pPr algn="ctr"/>
            <a:r>
              <a:rPr lang="en-US" dirty="0"/>
              <a:t>Resources CCIS Was using </a:t>
            </a:r>
          </a:p>
        </p:txBody>
      </p:sp>
      <p:sp>
        <p:nvSpPr>
          <p:cNvPr id="5" name="Footer Placeholder 4">
            <a:extLst>
              <a:ext uri="{FF2B5EF4-FFF2-40B4-BE49-F238E27FC236}">
                <a16:creationId xmlns:a16="http://schemas.microsoft.com/office/drawing/2014/main" id="{D4939E83-657A-46BF-AC5E-FF4230562B8F}"/>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24525F7B-79B4-4291-8FD0-0E496A070013}"/>
              </a:ext>
            </a:extLst>
          </p:cNvPr>
          <p:cNvSpPr>
            <a:spLocks noGrp="1"/>
          </p:cNvSpPr>
          <p:nvPr>
            <p:ph type="sldNum" sz="quarter" idx="20"/>
          </p:nvPr>
        </p:nvSpPr>
        <p:spPr/>
        <p:txBody>
          <a:bodyPr/>
          <a:lstStyle/>
          <a:p>
            <a:fld id="{047BCB4C-105D-604E-8E3C-0814BAC79E90}" type="slidenum">
              <a:rPr lang="en-US" smtClean="0"/>
              <a:pPr/>
              <a:t>4</a:t>
            </a:fld>
            <a:endParaRPr lang="en-US"/>
          </a:p>
        </p:txBody>
      </p:sp>
      <p:pic>
        <p:nvPicPr>
          <p:cNvPr id="7" name="Picture 2" descr="Image result for blackboard icon">
            <a:extLst>
              <a:ext uri="{FF2B5EF4-FFF2-40B4-BE49-F238E27FC236}">
                <a16:creationId xmlns:a16="http://schemas.microsoft.com/office/drawing/2014/main" id="{E33905F2-21AC-4464-9A80-3010316FF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711" y="1775739"/>
            <a:ext cx="4318578" cy="431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0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7B08-E703-4308-9E0F-562648C03BB2}"/>
              </a:ext>
            </a:extLst>
          </p:cNvPr>
          <p:cNvSpPr>
            <a:spLocks noGrp="1"/>
          </p:cNvSpPr>
          <p:nvPr>
            <p:ph type="title"/>
          </p:nvPr>
        </p:nvSpPr>
        <p:spPr/>
        <p:txBody>
          <a:bodyPr/>
          <a:lstStyle/>
          <a:p>
            <a:pPr algn="ctr"/>
            <a:r>
              <a:rPr lang="en-US" dirty="0"/>
              <a:t>Fall 2015 Changes</a:t>
            </a:r>
          </a:p>
        </p:txBody>
      </p:sp>
      <p:sp>
        <p:nvSpPr>
          <p:cNvPr id="3" name="Text Placeholder 2">
            <a:extLst>
              <a:ext uri="{FF2B5EF4-FFF2-40B4-BE49-F238E27FC236}">
                <a16:creationId xmlns:a16="http://schemas.microsoft.com/office/drawing/2014/main" id="{73A705F6-AD4B-4DC3-B161-52370ECF810E}"/>
              </a:ext>
            </a:extLst>
          </p:cNvPr>
          <p:cNvSpPr>
            <a:spLocks noGrp="1"/>
          </p:cNvSpPr>
          <p:nvPr>
            <p:ph type="body" sz="quarter" idx="17"/>
          </p:nvPr>
        </p:nvSpPr>
        <p:spPr>
          <a:xfrm>
            <a:off x="609602" y="2042719"/>
            <a:ext cx="10972799" cy="4167581"/>
          </a:xfrm>
        </p:spPr>
        <p:txBody>
          <a:bodyPr/>
          <a:lstStyle/>
          <a:p>
            <a:r>
              <a:rPr lang="en-US" dirty="0"/>
              <a:t>Co-op Seminar revamp </a:t>
            </a:r>
          </a:p>
          <a:p>
            <a:r>
              <a:rPr lang="en-US" dirty="0"/>
              <a:t>OneDrive access</a:t>
            </a:r>
          </a:p>
          <a:p>
            <a:r>
              <a:rPr lang="en-US" dirty="0"/>
              <a:t>First use of Storyline</a:t>
            </a:r>
          </a:p>
        </p:txBody>
      </p:sp>
      <p:sp>
        <p:nvSpPr>
          <p:cNvPr id="5" name="Footer Placeholder 4">
            <a:extLst>
              <a:ext uri="{FF2B5EF4-FFF2-40B4-BE49-F238E27FC236}">
                <a16:creationId xmlns:a16="http://schemas.microsoft.com/office/drawing/2014/main" id="{2DA0EC43-AE60-4C1C-8D7A-6193BEC215C0}"/>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AD284928-27E0-4C4C-90E0-3FC6A19C7B31}"/>
              </a:ext>
            </a:extLst>
          </p:cNvPr>
          <p:cNvSpPr>
            <a:spLocks noGrp="1"/>
          </p:cNvSpPr>
          <p:nvPr>
            <p:ph type="sldNum" sz="quarter" idx="20"/>
          </p:nvPr>
        </p:nvSpPr>
        <p:spPr/>
        <p:txBody>
          <a:bodyPr/>
          <a:lstStyle/>
          <a:p>
            <a:fld id="{047BCB4C-105D-604E-8E3C-0814BAC79E90}" type="slidenum">
              <a:rPr lang="en-US" smtClean="0"/>
              <a:pPr/>
              <a:t>5</a:t>
            </a:fld>
            <a:endParaRPr lang="en-US"/>
          </a:p>
        </p:txBody>
      </p:sp>
      <p:pic>
        <p:nvPicPr>
          <p:cNvPr id="2050" name="Picture 2" descr="Image result for onedrive icon">
            <a:extLst>
              <a:ext uri="{FF2B5EF4-FFF2-40B4-BE49-F238E27FC236}">
                <a16:creationId xmlns:a16="http://schemas.microsoft.com/office/drawing/2014/main" id="{0A3C8B2B-839B-429C-ACC1-B76AF5B60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968" y="3244298"/>
            <a:ext cx="4735032" cy="2367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DCC8604-AF4B-4A5E-895B-BC4CF22C49ED}"/>
              </a:ext>
            </a:extLst>
          </p:cNvPr>
          <p:cNvPicPr>
            <a:picLocks noChangeAspect="1"/>
          </p:cNvPicPr>
          <p:nvPr/>
        </p:nvPicPr>
        <p:blipFill>
          <a:blip r:embed="rId4"/>
          <a:stretch>
            <a:fillRect/>
          </a:stretch>
        </p:blipFill>
        <p:spPr>
          <a:xfrm>
            <a:off x="6604000" y="3709907"/>
            <a:ext cx="3130827" cy="833204"/>
          </a:xfrm>
          <a:prstGeom prst="rect">
            <a:avLst/>
          </a:prstGeom>
        </p:spPr>
      </p:pic>
    </p:spTree>
    <p:extLst>
      <p:ext uri="{BB962C8B-B14F-4D97-AF65-F5344CB8AC3E}">
        <p14:creationId xmlns:p14="http://schemas.microsoft.com/office/powerpoint/2010/main" val="202416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9F91-4288-481C-A6CA-248D8D499D56}"/>
              </a:ext>
            </a:extLst>
          </p:cNvPr>
          <p:cNvSpPr>
            <a:spLocks noGrp="1"/>
          </p:cNvSpPr>
          <p:nvPr>
            <p:ph type="title"/>
          </p:nvPr>
        </p:nvSpPr>
        <p:spPr/>
        <p:txBody>
          <a:bodyPr/>
          <a:lstStyle/>
          <a:p>
            <a:pPr algn="ctr"/>
            <a:r>
              <a:rPr lang="en-US" dirty="0"/>
              <a:t>Fast forward to spring 2018</a:t>
            </a:r>
          </a:p>
        </p:txBody>
      </p:sp>
      <p:sp>
        <p:nvSpPr>
          <p:cNvPr id="4" name="Text Placeholder 3">
            <a:extLst>
              <a:ext uri="{FF2B5EF4-FFF2-40B4-BE49-F238E27FC236}">
                <a16:creationId xmlns:a16="http://schemas.microsoft.com/office/drawing/2014/main" id="{C6C7923A-E8C6-4C6C-B58E-5070EF01DC9B}"/>
              </a:ext>
            </a:extLst>
          </p:cNvPr>
          <p:cNvSpPr>
            <a:spLocks noGrp="1"/>
          </p:cNvSpPr>
          <p:nvPr>
            <p:ph type="body" sz="quarter" idx="18"/>
          </p:nvPr>
        </p:nvSpPr>
        <p:spPr/>
        <p:txBody>
          <a:bodyPr/>
          <a:lstStyle/>
          <a:p>
            <a:r>
              <a:rPr lang="en-US" dirty="0"/>
              <a:t>CCIS Grad Co-op now uses</a:t>
            </a:r>
          </a:p>
        </p:txBody>
      </p:sp>
      <p:sp>
        <p:nvSpPr>
          <p:cNvPr id="5" name="Footer Placeholder 4">
            <a:extLst>
              <a:ext uri="{FF2B5EF4-FFF2-40B4-BE49-F238E27FC236}">
                <a16:creationId xmlns:a16="http://schemas.microsoft.com/office/drawing/2014/main" id="{AB94A783-44A3-435A-B7CD-A208BC3D8326}"/>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76360D5A-E706-4553-8F9C-7E5EDF1E5038}"/>
              </a:ext>
            </a:extLst>
          </p:cNvPr>
          <p:cNvSpPr>
            <a:spLocks noGrp="1"/>
          </p:cNvSpPr>
          <p:nvPr>
            <p:ph type="sldNum" sz="quarter" idx="20"/>
          </p:nvPr>
        </p:nvSpPr>
        <p:spPr/>
        <p:txBody>
          <a:bodyPr/>
          <a:lstStyle/>
          <a:p>
            <a:fld id="{047BCB4C-105D-604E-8E3C-0814BAC79E90}" type="slidenum">
              <a:rPr lang="en-US" smtClean="0"/>
              <a:pPr/>
              <a:t>6</a:t>
            </a:fld>
            <a:endParaRPr lang="en-US"/>
          </a:p>
        </p:txBody>
      </p:sp>
      <p:pic>
        <p:nvPicPr>
          <p:cNvPr id="9" name="Picture 2" descr="Image result for blackboard icon">
            <a:extLst>
              <a:ext uri="{FF2B5EF4-FFF2-40B4-BE49-F238E27FC236}">
                <a16:creationId xmlns:a16="http://schemas.microsoft.com/office/drawing/2014/main" id="{178D105D-DDEC-464B-AF81-54B6B8844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247264"/>
            <a:ext cx="4318578" cy="43185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what is office 365">
            <a:extLst>
              <a:ext uri="{FF2B5EF4-FFF2-40B4-BE49-F238E27FC236}">
                <a16:creationId xmlns:a16="http://schemas.microsoft.com/office/drawing/2014/main" id="{869889CA-D697-44EA-A765-76AE74C02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609" y="2449662"/>
            <a:ext cx="2990050" cy="1853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74DE87F-73A5-4600-8DB9-6D00F7FEEA85}"/>
              </a:ext>
            </a:extLst>
          </p:cNvPr>
          <p:cNvPicPr>
            <a:picLocks noChangeAspect="1"/>
          </p:cNvPicPr>
          <p:nvPr/>
        </p:nvPicPr>
        <p:blipFill>
          <a:blip r:embed="rId5"/>
          <a:stretch>
            <a:fillRect/>
          </a:stretch>
        </p:blipFill>
        <p:spPr>
          <a:xfrm>
            <a:off x="8374276" y="2376929"/>
            <a:ext cx="561975" cy="581025"/>
          </a:xfrm>
          <a:prstGeom prst="rect">
            <a:avLst/>
          </a:prstGeom>
        </p:spPr>
      </p:pic>
      <p:pic>
        <p:nvPicPr>
          <p:cNvPr id="11" name="Picture 10">
            <a:extLst>
              <a:ext uri="{FF2B5EF4-FFF2-40B4-BE49-F238E27FC236}">
                <a16:creationId xmlns:a16="http://schemas.microsoft.com/office/drawing/2014/main" id="{B1843898-8EFB-4C3C-9191-7D980948D005}"/>
              </a:ext>
            </a:extLst>
          </p:cNvPr>
          <p:cNvPicPr>
            <a:picLocks noChangeAspect="1"/>
          </p:cNvPicPr>
          <p:nvPr/>
        </p:nvPicPr>
        <p:blipFill>
          <a:blip r:embed="rId6"/>
          <a:stretch>
            <a:fillRect/>
          </a:stretch>
        </p:blipFill>
        <p:spPr>
          <a:xfrm>
            <a:off x="8374276" y="3055487"/>
            <a:ext cx="542925" cy="485775"/>
          </a:xfrm>
          <a:prstGeom prst="rect">
            <a:avLst/>
          </a:prstGeom>
        </p:spPr>
      </p:pic>
      <p:pic>
        <p:nvPicPr>
          <p:cNvPr id="12" name="Picture 11">
            <a:extLst>
              <a:ext uri="{FF2B5EF4-FFF2-40B4-BE49-F238E27FC236}">
                <a16:creationId xmlns:a16="http://schemas.microsoft.com/office/drawing/2014/main" id="{63CB18A4-C39A-4635-BE02-F9849D35FA5A}"/>
              </a:ext>
            </a:extLst>
          </p:cNvPr>
          <p:cNvPicPr>
            <a:picLocks noChangeAspect="1"/>
          </p:cNvPicPr>
          <p:nvPr/>
        </p:nvPicPr>
        <p:blipFill>
          <a:blip r:embed="rId7"/>
          <a:stretch>
            <a:fillRect/>
          </a:stretch>
        </p:blipFill>
        <p:spPr>
          <a:xfrm>
            <a:off x="8364752" y="3679622"/>
            <a:ext cx="561975" cy="514350"/>
          </a:xfrm>
          <a:prstGeom prst="rect">
            <a:avLst/>
          </a:prstGeom>
        </p:spPr>
      </p:pic>
      <p:pic>
        <p:nvPicPr>
          <p:cNvPr id="13" name="Picture 12">
            <a:extLst>
              <a:ext uri="{FF2B5EF4-FFF2-40B4-BE49-F238E27FC236}">
                <a16:creationId xmlns:a16="http://schemas.microsoft.com/office/drawing/2014/main" id="{42A926DD-2F4D-4BEF-B911-D2790644B062}"/>
              </a:ext>
            </a:extLst>
          </p:cNvPr>
          <p:cNvPicPr>
            <a:picLocks noChangeAspect="1"/>
          </p:cNvPicPr>
          <p:nvPr/>
        </p:nvPicPr>
        <p:blipFill>
          <a:blip r:embed="rId8"/>
          <a:stretch>
            <a:fillRect/>
          </a:stretch>
        </p:blipFill>
        <p:spPr>
          <a:xfrm>
            <a:off x="8361209" y="4314689"/>
            <a:ext cx="533400" cy="523875"/>
          </a:xfrm>
          <a:prstGeom prst="rect">
            <a:avLst/>
          </a:prstGeom>
        </p:spPr>
      </p:pic>
      <p:pic>
        <p:nvPicPr>
          <p:cNvPr id="14" name="Picture 13">
            <a:extLst>
              <a:ext uri="{FF2B5EF4-FFF2-40B4-BE49-F238E27FC236}">
                <a16:creationId xmlns:a16="http://schemas.microsoft.com/office/drawing/2014/main" id="{C17A752C-7FB8-46E9-8BBD-5231D9C8A57E}"/>
              </a:ext>
            </a:extLst>
          </p:cNvPr>
          <p:cNvPicPr>
            <a:picLocks noChangeAspect="1"/>
          </p:cNvPicPr>
          <p:nvPr/>
        </p:nvPicPr>
        <p:blipFill>
          <a:blip r:embed="rId9"/>
          <a:stretch>
            <a:fillRect/>
          </a:stretch>
        </p:blipFill>
        <p:spPr>
          <a:xfrm>
            <a:off x="4911609" y="4721157"/>
            <a:ext cx="1428750" cy="476250"/>
          </a:xfrm>
          <a:prstGeom prst="rect">
            <a:avLst/>
          </a:prstGeom>
        </p:spPr>
      </p:pic>
      <p:pic>
        <p:nvPicPr>
          <p:cNvPr id="15" name="Picture 14">
            <a:extLst>
              <a:ext uri="{FF2B5EF4-FFF2-40B4-BE49-F238E27FC236}">
                <a16:creationId xmlns:a16="http://schemas.microsoft.com/office/drawing/2014/main" id="{A1D043E9-3D10-4B87-BC94-509B5757B01F}"/>
              </a:ext>
            </a:extLst>
          </p:cNvPr>
          <p:cNvPicPr>
            <a:picLocks noChangeAspect="1"/>
          </p:cNvPicPr>
          <p:nvPr/>
        </p:nvPicPr>
        <p:blipFill>
          <a:blip r:embed="rId10"/>
          <a:stretch>
            <a:fillRect/>
          </a:stretch>
        </p:blipFill>
        <p:spPr>
          <a:xfrm>
            <a:off x="6649422" y="4414627"/>
            <a:ext cx="1047750" cy="466725"/>
          </a:xfrm>
          <a:prstGeom prst="rect">
            <a:avLst/>
          </a:prstGeom>
        </p:spPr>
      </p:pic>
      <p:pic>
        <p:nvPicPr>
          <p:cNvPr id="16" name="Picture 15">
            <a:extLst>
              <a:ext uri="{FF2B5EF4-FFF2-40B4-BE49-F238E27FC236}">
                <a16:creationId xmlns:a16="http://schemas.microsoft.com/office/drawing/2014/main" id="{C7A9263B-B5CE-4B65-A497-DF766E531515}"/>
              </a:ext>
            </a:extLst>
          </p:cNvPr>
          <p:cNvPicPr>
            <a:picLocks noChangeAspect="1"/>
          </p:cNvPicPr>
          <p:nvPr/>
        </p:nvPicPr>
        <p:blipFill>
          <a:blip r:embed="rId11"/>
          <a:stretch>
            <a:fillRect/>
          </a:stretch>
        </p:blipFill>
        <p:spPr>
          <a:xfrm>
            <a:off x="6497022" y="5076366"/>
            <a:ext cx="1352550" cy="438150"/>
          </a:xfrm>
          <a:prstGeom prst="rect">
            <a:avLst/>
          </a:prstGeom>
        </p:spPr>
      </p:pic>
      <p:pic>
        <p:nvPicPr>
          <p:cNvPr id="7172" name="Picture 4" descr="Image result for adobe acrobat icon">
            <a:extLst>
              <a:ext uri="{FF2B5EF4-FFF2-40B4-BE49-F238E27FC236}">
                <a16:creationId xmlns:a16="http://schemas.microsoft.com/office/drawing/2014/main" id="{667998B4-3954-47FE-B239-6A37C01888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2324" y="3091549"/>
            <a:ext cx="1555351" cy="15553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2B83CA7-758A-4D36-99F7-4A011062AE18}"/>
              </a:ext>
            </a:extLst>
          </p:cNvPr>
          <p:cNvPicPr>
            <a:picLocks noChangeAspect="1"/>
          </p:cNvPicPr>
          <p:nvPr/>
        </p:nvPicPr>
        <p:blipFill>
          <a:blip r:embed="rId13"/>
          <a:stretch>
            <a:fillRect/>
          </a:stretch>
        </p:blipFill>
        <p:spPr>
          <a:xfrm>
            <a:off x="1203474" y="4840451"/>
            <a:ext cx="3130827" cy="833204"/>
          </a:xfrm>
          <a:prstGeom prst="rect">
            <a:avLst/>
          </a:prstGeom>
        </p:spPr>
      </p:pic>
      <p:pic>
        <p:nvPicPr>
          <p:cNvPr id="20" name="Picture 19">
            <a:extLst>
              <a:ext uri="{FF2B5EF4-FFF2-40B4-BE49-F238E27FC236}">
                <a16:creationId xmlns:a16="http://schemas.microsoft.com/office/drawing/2014/main" id="{AFA5D4F1-8866-4312-BE96-A8D0A3C881E6}"/>
              </a:ext>
            </a:extLst>
          </p:cNvPr>
          <p:cNvPicPr>
            <a:picLocks noChangeAspect="1"/>
          </p:cNvPicPr>
          <p:nvPr/>
        </p:nvPicPr>
        <p:blipFill>
          <a:blip r:embed="rId14"/>
          <a:stretch>
            <a:fillRect/>
          </a:stretch>
        </p:blipFill>
        <p:spPr>
          <a:xfrm>
            <a:off x="8351683" y="4915640"/>
            <a:ext cx="565518" cy="549126"/>
          </a:xfrm>
          <a:prstGeom prst="rect">
            <a:avLst/>
          </a:prstGeom>
        </p:spPr>
      </p:pic>
    </p:spTree>
    <p:extLst>
      <p:ext uri="{BB962C8B-B14F-4D97-AF65-F5344CB8AC3E}">
        <p14:creationId xmlns:p14="http://schemas.microsoft.com/office/powerpoint/2010/main" val="30444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950-E503-4756-8157-E61F6BB19485}"/>
              </a:ext>
            </a:extLst>
          </p:cNvPr>
          <p:cNvSpPr>
            <a:spLocks noGrp="1"/>
          </p:cNvSpPr>
          <p:nvPr>
            <p:ph type="title"/>
          </p:nvPr>
        </p:nvSpPr>
        <p:spPr/>
        <p:txBody>
          <a:bodyPr/>
          <a:lstStyle/>
          <a:p>
            <a:pPr algn="ctr"/>
            <a:r>
              <a:rPr lang="en-US" dirty="0"/>
              <a:t>Blackboard</a:t>
            </a:r>
          </a:p>
        </p:txBody>
      </p:sp>
      <p:sp>
        <p:nvSpPr>
          <p:cNvPr id="3" name="Text Placeholder 2">
            <a:extLst>
              <a:ext uri="{FF2B5EF4-FFF2-40B4-BE49-F238E27FC236}">
                <a16:creationId xmlns:a16="http://schemas.microsoft.com/office/drawing/2014/main" id="{AB71791F-8E6E-471D-81AD-1CA15C2EEF00}"/>
              </a:ext>
            </a:extLst>
          </p:cNvPr>
          <p:cNvSpPr>
            <a:spLocks noGrp="1"/>
          </p:cNvSpPr>
          <p:nvPr>
            <p:ph type="body" sz="quarter" idx="17"/>
          </p:nvPr>
        </p:nvSpPr>
        <p:spPr/>
        <p:txBody>
          <a:bodyPr/>
          <a:lstStyle/>
          <a:p>
            <a:r>
              <a:rPr lang="en-US" dirty="0"/>
              <a:t>Class management</a:t>
            </a:r>
          </a:p>
          <a:p>
            <a:r>
              <a:rPr lang="en-US" dirty="0"/>
              <a:t>Attendance</a:t>
            </a:r>
          </a:p>
          <a:p>
            <a:r>
              <a:rPr lang="en-US" dirty="0"/>
              <a:t>Assignments</a:t>
            </a:r>
          </a:p>
          <a:p>
            <a:r>
              <a:rPr lang="en-US" dirty="0"/>
              <a:t>Exams</a:t>
            </a:r>
          </a:p>
          <a:p>
            <a:r>
              <a:rPr lang="en-US" dirty="0"/>
              <a:t>Grading</a:t>
            </a:r>
          </a:p>
          <a:p>
            <a:r>
              <a:rPr lang="en-US" dirty="0"/>
              <a:t>Course Copy</a:t>
            </a:r>
          </a:p>
          <a:p>
            <a:r>
              <a:rPr lang="en-US" dirty="0"/>
              <a:t>Discussions</a:t>
            </a:r>
          </a:p>
          <a:p>
            <a:endParaRPr lang="en-US" dirty="0"/>
          </a:p>
        </p:txBody>
      </p:sp>
      <p:sp>
        <p:nvSpPr>
          <p:cNvPr id="4" name="Text Placeholder 3">
            <a:extLst>
              <a:ext uri="{FF2B5EF4-FFF2-40B4-BE49-F238E27FC236}">
                <a16:creationId xmlns:a16="http://schemas.microsoft.com/office/drawing/2014/main" id="{129F7279-806E-437D-A04F-B5F5D3EB1B21}"/>
              </a:ext>
            </a:extLst>
          </p:cNvPr>
          <p:cNvSpPr>
            <a:spLocks noGrp="1"/>
          </p:cNvSpPr>
          <p:nvPr>
            <p:ph type="body" sz="quarter" idx="18"/>
          </p:nvPr>
        </p:nvSpPr>
        <p:spPr/>
        <p:txBody>
          <a:bodyPr/>
          <a:lstStyle/>
          <a:p>
            <a:r>
              <a:rPr lang="en-US" dirty="0"/>
              <a:t>Uses and Advantages in the classroom</a:t>
            </a:r>
          </a:p>
        </p:txBody>
      </p:sp>
      <p:sp>
        <p:nvSpPr>
          <p:cNvPr id="5" name="Footer Placeholder 4">
            <a:extLst>
              <a:ext uri="{FF2B5EF4-FFF2-40B4-BE49-F238E27FC236}">
                <a16:creationId xmlns:a16="http://schemas.microsoft.com/office/drawing/2014/main" id="{9DAB2EE8-8F50-434B-B7E2-97BE989F9892}"/>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0BCBF795-14E7-4B7E-941E-AC0910F4B478}"/>
              </a:ext>
            </a:extLst>
          </p:cNvPr>
          <p:cNvSpPr>
            <a:spLocks noGrp="1"/>
          </p:cNvSpPr>
          <p:nvPr>
            <p:ph type="sldNum" sz="quarter" idx="20"/>
          </p:nvPr>
        </p:nvSpPr>
        <p:spPr/>
        <p:txBody>
          <a:bodyPr/>
          <a:lstStyle/>
          <a:p>
            <a:fld id="{047BCB4C-105D-604E-8E3C-0814BAC79E90}" type="slidenum">
              <a:rPr lang="en-US" smtClean="0"/>
              <a:pPr/>
              <a:t>7</a:t>
            </a:fld>
            <a:endParaRPr lang="en-US"/>
          </a:p>
        </p:txBody>
      </p:sp>
      <p:pic>
        <p:nvPicPr>
          <p:cNvPr id="7" name="Picture 2" descr="Image result for blackboard icon">
            <a:extLst>
              <a:ext uri="{FF2B5EF4-FFF2-40B4-BE49-F238E27FC236}">
                <a16:creationId xmlns:a16="http://schemas.microsoft.com/office/drawing/2014/main" id="{C7C20EBB-3130-4A42-BA97-CC8CC1164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488" y="1967220"/>
            <a:ext cx="4318578" cy="431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9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B950-E503-4756-8157-E61F6BB19485}"/>
              </a:ext>
            </a:extLst>
          </p:cNvPr>
          <p:cNvSpPr>
            <a:spLocks noGrp="1"/>
          </p:cNvSpPr>
          <p:nvPr>
            <p:ph type="title"/>
          </p:nvPr>
        </p:nvSpPr>
        <p:spPr/>
        <p:txBody>
          <a:bodyPr/>
          <a:lstStyle/>
          <a:p>
            <a:pPr algn="ctr"/>
            <a:r>
              <a:rPr lang="en-US" dirty="0"/>
              <a:t>Blackboard</a:t>
            </a:r>
          </a:p>
        </p:txBody>
      </p:sp>
      <p:sp>
        <p:nvSpPr>
          <p:cNvPr id="3" name="Text Placeholder 2">
            <a:extLst>
              <a:ext uri="{FF2B5EF4-FFF2-40B4-BE49-F238E27FC236}">
                <a16:creationId xmlns:a16="http://schemas.microsoft.com/office/drawing/2014/main" id="{AB71791F-8E6E-471D-81AD-1CA15C2EEF00}"/>
              </a:ext>
            </a:extLst>
          </p:cNvPr>
          <p:cNvSpPr>
            <a:spLocks noGrp="1"/>
          </p:cNvSpPr>
          <p:nvPr>
            <p:ph type="body" sz="quarter" idx="17"/>
          </p:nvPr>
        </p:nvSpPr>
        <p:spPr/>
        <p:txBody>
          <a:bodyPr/>
          <a:lstStyle/>
          <a:p>
            <a:r>
              <a:rPr lang="en-US" dirty="0"/>
              <a:t>CCIS Work Experience Policies and Resources Database </a:t>
            </a:r>
          </a:p>
          <a:p>
            <a:r>
              <a:rPr lang="en-US" dirty="0"/>
              <a:t>Student progress in Co-op Requirements</a:t>
            </a:r>
          </a:p>
          <a:p>
            <a:r>
              <a:rPr lang="en-US" dirty="0"/>
              <a:t>Policies and Resource Database</a:t>
            </a:r>
          </a:p>
          <a:p>
            <a:r>
              <a:rPr lang="en-US" dirty="0"/>
              <a:t>Child Courses</a:t>
            </a:r>
          </a:p>
          <a:p>
            <a:r>
              <a:rPr lang="en-US" dirty="0"/>
              <a:t>Easy customization</a:t>
            </a:r>
          </a:p>
          <a:p>
            <a:r>
              <a:rPr lang="en-US" dirty="0"/>
              <a:t>Student access from virtually anywhere</a:t>
            </a:r>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129F7279-806E-437D-A04F-B5F5D3EB1B21}"/>
              </a:ext>
            </a:extLst>
          </p:cNvPr>
          <p:cNvSpPr>
            <a:spLocks noGrp="1"/>
          </p:cNvSpPr>
          <p:nvPr>
            <p:ph type="body" sz="quarter" idx="18"/>
          </p:nvPr>
        </p:nvSpPr>
        <p:spPr/>
        <p:txBody>
          <a:bodyPr/>
          <a:lstStyle/>
          <a:p>
            <a:r>
              <a:rPr lang="en-US" dirty="0"/>
              <a:t>Uses and Advantages outside the classroom</a:t>
            </a:r>
          </a:p>
        </p:txBody>
      </p:sp>
      <p:sp>
        <p:nvSpPr>
          <p:cNvPr id="5" name="Footer Placeholder 4">
            <a:extLst>
              <a:ext uri="{FF2B5EF4-FFF2-40B4-BE49-F238E27FC236}">
                <a16:creationId xmlns:a16="http://schemas.microsoft.com/office/drawing/2014/main" id="{9DAB2EE8-8F50-434B-B7E2-97BE989F9892}"/>
              </a:ext>
            </a:extLst>
          </p:cNvPr>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a:extLst>
              <a:ext uri="{FF2B5EF4-FFF2-40B4-BE49-F238E27FC236}">
                <a16:creationId xmlns:a16="http://schemas.microsoft.com/office/drawing/2014/main" id="{0BCBF795-14E7-4B7E-941E-AC0910F4B478}"/>
              </a:ext>
            </a:extLst>
          </p:cNvPr>
          <p:cNvSpPr>
            <a:spLocks noGrp="1"/>
          </p:cNvSpPr>
          <p:nvPr>
            <p:ph type="sldNum" sz="quarter" idx="20"/>
          </p:nvPr>
        </p:nvSpPr>
        <p:spPr/>
        <p:txBody>
          <a:bodyPr/>
          <a:lstStyle/>
          <a:p>
            <a:fld id="{047BCB4C-105D-604E-8E3C-0814BAC79E90}" type="slidenum">
              <a:rPr lang="en-US" smtClean="0"/>
              <a:pPr/>
              <a:t>8</a:t>
            </a:fld>
            <a:endParaRPr lang="en-US"/>
          </a:p>
        </p:txBody>
      </p:sp>
      <p:pic>
        <p:nvPicPr>
          <p:cNvPr id="7" name="Picture 2" descr="Image result for blackboard icon">
            <a:extLst>
              <a:ext uri="{FF2B5EF4-FFF2-40B4-BE49-F238E27FC236}">
                <a16:creationId xmlns:a16="http://schemas.microsoft.com/office/drawing/2014/main" id="{C7C20EBB-3130-4A42-BA97-CC8CC1164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488" y="1967220"/>
            <a:ext cx="4318578" cy="431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0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9897"/>
            <a:ext cx="10972800" cy="868680"/>
          </a:xfrm>
        </p:spPr>
        <p:txBody>
          <a:bodyPr/>
          <a:lstStyle/>
          <a:p>
            <a:pPr algn="ctr"/>
            <a:r>
              <a:rPr lang="en-US" dirty="0"/>
              <a:t>Community</a:t>
            </a:r>
          </a:p>
        </p:txBody>
      </p:sp>
      <p:sp>
        <p:nvSpPr>
          <p:cNvPr id="5" name="Footer Placeholder 4"/>
          <p:cNvSpPr>
            <a:spLocks noGrp="1"/>
          </p:cNvSpPr>
          <p:nvPr>
            <p:ph type="ftr" sz="quarter" idx="19"/>
          </p:nvPr>
        </p:nvSpPr>
        <p:spPr/>
        <p:txBody>
          <a:bodyPr/>
          <a:lstStyle/>
          <a:p>
            <a:r>
              <a:rPr lang="en-US" b="1">
                <a:latin typeface="Helvetica Light" charset="0"/>
              </a:rPr>
              <a:t>NORTHEASTERN UNIVERSITY </a:t>
            </a:r>
            <a:r>
              <a:rPr lang="en-US">
                <a:latin typeface="Helvetica Light" charset="0"/>
                <a:ea typeface="Helvetica Light" charset="0"/>
                <a:cs typeface="Helvetica Light" charset="0"/>
              </a:rPr>
              <a:t>COLLEGE OF COMPUTER AND INFORMATION SCIENCE</a:t>
            </a:r>
          </a:p>
        </p:txBody>
      </p:sp>
      <p:sp>
        <p:nvSpPr>
          <p:cNvPr id="6" name="Slide Number Placeholder 5"/>
          <p:cNvSpPr>
            <a:spLocks noGrp="1"/>
          </p:cNvSpPr>
          <p:nvPr>
            <p:ph type="sldNum" sz="quarter" idx="20"/>
          </p:nvPr>
        </p:nvSpPr>
        <p:spPr/>
        <p:txBody>
          <a:bodyPr/>
          <a:lstStyle/>
          <a:p>
            <a:fld id="{047BCB4C-105D-604E-8E3C-0814BAC79E90}" type="slidenum">
              <a:rPr lang="en-US" smtClean="0"/>
              <a:pPr/>
              <a:t>9</a:t>
            </a:fld>
            <a:endParaRPr lang="en-US"/>
          </a:p>
        </p:txBody>
      </p:sp>
      <p:pic>
        <p:nvPicPr>
          <p:cNvPr id="7" name="Picture 6"/>
          <p:cNvPicPr>
            <a:picLocks noChangeAspect="1"/>
          </p:cNvPicPr>
          <p:nvPr/>
        </p:nvPicPr>
        <p:blipFill rotWithShape="1">
          <a:blip r:embed="rId3"/>
          <a:srcRect b="47767"/>
          <a:stretch/>
        </p:blipFill>
        <p:spPr>
          <a:xfrm>
            <a:off x="866553" y="1897346"/>
            <a:ext cx="10528132" cy="3929296"/>
          </a:xfrm>
          <a:prstGeom prst="rect">
            <a:avLst/>
          </a:prstGeom>
        </p:spPr>
      </p:pic>
      <p:pic>
        <p:nvPicPr>
          <p:cNvPr id="8" name="Picture 2" descr="Image result for blackboard icon">
            <a:extLst>
              <a:ext uri="{FF2B5EF4-FFF2-40B4-BE49-F238E27FC236}">
                <a16:creationId xmlns:a16="http://schemas.microsoft.com/office/drawing/2014/main" id="{34F4C7B6-1A12-4CF8-98B6-85A3186DB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985" y="1584448"/>
            <a:ext cx="2817431" cy="281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4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65&quot;/&gt;&lt;/object&gt;&lt;object type=&quot;3&quot; unique_id=&quot;10006&quot;&gt;&lt;property id=&quot;20148&quot; value=&quot;5&quot;/&gt;&lt;property id=&quot;20300&quot; value=&quot;Slide 4 - &amp;quot;Example OF A TABLE&amp;#x0D;&amp;#x0A;2015 PHD employment&amp;quot;&quot;/&gt;&lt;property id=&quot;20307&quot; value=&quot;261&quot;/&gt;&lt;/object&gt;&lt;object type=&quot;3&quot; unique_id=&quot;10007&quot;&gt;&lt;property id=&quot;20148&quot; value=&quot;5&quot;/&gt;&lt;property id=&quot;20300&quot; value=&quot;Slide 5 - &amp;quot;Example of a bar graph&amp;quot;&quot;/&gt;&lt;property id=&quot;20307&quot; value=&quot;262&quot;/&gt;&lt;/object&gt;&lt;object type=&quot;3&quot; unique_id=&quot;10008&quot;&gt;&lt;property id=&quot;20148&quot; value=&quot;5&quot;/&gt;&lt;property id=&quot;20300&quot; value=&quot;Slide 3&quot;/&gt;&lt;property id=&quot;20307&quot; value=&quot;264&quot;/&gt;&lt;/object&gt;&lt;object type=&quot;3&quot; unique_id=&quot;10009&quot;&gt;&lt;property id=&quot;20148&quot; value=&quot;5&quot;/&gt;&lt;property id=&quot;20300&quot; value=&quot;Slide 6 - &amp;quot;Example of a pie chart &amp;#x0D;&amp;#x0A;with some copy to the left&amp;quot;&quot;/&gt;&lt;property id=&quot;20307&quot; value=&quot;266&quot;/&gt;&lt;/object&gt;&lt;object type=&quot;3&quot; unique_id=&quot;10050&quot;&gt;&lt;property id=&quot;20148&quot; value=&quot;5&quot;/&gt;&lt;property id=&quot;20300&quot; value=&quot;Slide 7 - &amp;quot;Example of a line chart&amp;quot;&quot;/&gt;&lt;property id=&quot;20307&quot; value=&quot;267&quot;/&gt;&lt;/object&gt;&lt;/object&gt;&lt;/object&gt;&lt;/database&gt;"/>
  <p:tag name="SECTOMILLISECCONVERTED" val="1"/>
</p:tagLst>
</file>

<file path=ppt/theme/theme1.xml><?xml version="1.0" encoding="utf-8"?>
<a:theme xmlns:a="http://schemas.openxmlformats.org/drawingml/2006/main" name="Office Theme">
  <a:themeElements>
    <a:clrScheme name="Custom 57">
      <a:dk1>
        <a:srgbClr val="615445"/>
      </a:dk1>
      <a:lt1>
        <a:srgbClr val="FFFFFF"/>
      </a:lt1>
      <a:dk2>
        <a:srgbClr val="615445"/>
      </a:dk2>
      <a:lt2>
        <a:srgbClr val="F3F2EF"/>
      </a:lt2>
      <a:accent1>
        <a:srgbClr val="CC0000"/>
      </a:accent1>
      <a:accent2>
        <a:srgbClr val="FEC92B"/>
      </a:accent2>
      <a:accent3>
        <a:srgbClr val="615445"/>
      </a:accent3>
      <a:accent4>
        <a:srgbClr val="E2E1DE"/>
      </a:accent4>
      <a:accent5>
        <a:srgbClr val="CC0000"/>
      </a:accent5>
      <a:accent6>
        <a:srgbClr val="FEC92B"/>
      </a:accent6>
      <a:hlink>
        <a:srgbClr val="CC0000"/>
      </a:hlink>
      <a:folHlink>
        <a:srgbClr val="FEC92B"/>
      </a:folHlink>
    </a:clrScheme>
    <a:fontScheme name="CCI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CS_7014_PPT_Presentation_Template_Widescreen_03" id="{8C1C76C9-65FB-3E43-90EF-974C384C9C61}" vid="{586A3AC0-2135-C942-B369-D3A678AD4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2615</TotalTime>
  <Words>1855</Words>
  <Application>Microsoft Office PowerPoint</Application>
  <PresentationFormat>Widescreen</PresentationFormat>
  <Paragraphs>171</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vt:lpstr>
      <vt:lpstr>Helvetica Light</vt:lpstr>
      <vt:lpstr>Times New Roman</vt:lpstr>
      <vt:lpstr>Wingdings</vt:lpstr>
      <vt:lpstr>Office Theme</vt:lpstr>
      <vt:lpstr> Ccis Grad Co-op  Academic Technologies</vt:lpstr>
      <vt:lpstr>Resources CCIS Was using </vt:lpstr>
      <vt:lpstr>Resources CCIS Was using </vt:lpstr>
      <vt:lpstr>Resources CCIS Was using </vt:lpstr>
      <vt:lpstr>Fall 2015 Changes</vt:lpstr>
      <vt:lpstr>Fast forward to spring 2018</vt:lpstr>
      <vt:lpstr>Blackboard</vt:lpstr>
      <vt:lpstr>Blackboard</vt:lpstr>
      <vt:lpstr>Community</vt:lpstr>
      <vt:lpstr>PowerPoint Presentation</vt:lpstr>
      <vt:lpstr>Storyline</vt:lpstr>
      <vt:lpstr>Kick-off modules</vt:lpstr>
      <vt:lpstr>Student progress and Child courses</vt:lpstr>
      <vt:lpstr>More Storyline Applications</vt:lpstr>
      <vt:lpstr>Microsoft Office 365</vt:lpstr>
      <vt:lpstr>Communication</vt:lpstr>
      <vt:lpstr>Multiple users through  office 365</vt:lpstr>
      <vt:lpstr>File sharing</vt:lpstr>
      <vt:lpstr>Shared database and tracking</vt:lpstr>
      <vt:lpstr>Adobe acrobat pro</vt:lpstr>
      <vt:lpstr>CCIS grad co-op tech  tools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Ccis Grad Co-op  Academic Technologies</dc:title>
  <cp:lastModifiedBy>Paco Mesch</cp:lastModifiedBy>
  <cp:revision>31</cp:revision>
  <dcterms:modified xsi:type="dcterms:W3CDTF">2018-05-01T21:58:19Z</dcterms:modified>
</cp:coreProperties>
</file>